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3" r:id="rId4"/>
    <p:sldId id="257" r:id="rId5"/>
    <p:sldId id="259" r:id="rId6"/>
    <p:sldId id="273" r:id="rId7"/>
    <p:sldId id="277" r:id="rId8"/>
    <p:sldId id="272" r:id="rId9"/>
    <p:sldId id="278" r:id="rId10"/>
    <p:sldId id="283" r:id="rId11"/>
    <p:sldId id="289" r:id="rId12"/>
    <p:sldId id="291" r:id="rId13"/>
    <p:sldId id="271" r:id="rId14"/>
    <p:sldId id="281" r:id="rId15"/>
    <p:sldId id="276" r:id="rId16"/>
    <p:sldId id="285" r:id="rId17"/>
    <p:sldId id="282" r:id="rId18"/>
    <p:sldId id="280" r:id="rId19"/>
    <p:sldId id="275" r:id="rId20"/>
    <p:sldId id="286" r:id="rId21"/>
    <p:sldId id="292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2"/>
    <p:restoredTop sz="92580"/>
  </p:normalViewPr>
  <p:slideViewPr>
    <p:cSldViewPr>
      <p:cViewPr varScale="1">
        <p:scale>
          <a:sx n="94" d="100"/>
          <a:sy n="94" d="100"/>
        </p:scale>
        <p:origin x="21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E6F2D-A483-B346-9B92-91E11C8CD11B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B4F1141-6FF4-974C-9280-65BDAA665200}">
      <dgm:prSet phldrT="[Texto]"/>
      <dgm:spPr/>
      <dgm:t>
        <a:bodyPr/>
        <a:lstStyle/>
        <a:p>
          <a:r>
            <a:rPr lang="es-ES_tradnl" dirty="0" smtClean="0"/>
            <a:t>Conceptual</a:t>
          </a:r>
          <a:endParaRPr lang="es-ES_tradnl" dirty="0"/>
        </a:p>
      </dgm:t>
    </dgm:pt>
    <dgm:pt modelId="{D16BB213-5537-E749-984F-B3FEE1DF8672}" type="parTrans" cxnId="{448C4573-3944-8D44-B653-654F0488907C}">
      <dgm:prSet/>
      <dgm:spPr/>
      <dgm:t>
        <a:bodyPr/>
        <a:lstStyle/>
        <a:p>
          <a:endParaRPr lang="es-ES_tradnl"/>
        </a:p>
      </dgm:t>
    </dgm:pt>
    <dgm:pt modelId="{F574FA81-36D0-8044-97F1-764F63B33983}" type="sibTrans" cxnId="{448C4573-3944-8D44-B653-654F0488907C}">
      <dgm:prSet/>
      <dgm:spPr/>
      <dgm:t>
        <a:bodyPr/>
        <a:lstStyle/>
        <a:p>
          <a:endParaRPr lang="es-ES_tradnl"/>
        </a:p>
      </dgm:t>
    </dgm:pt>
    <dgm:pt modelId="{76D3F547-CB62-8A4E-97B4-471732F12258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Ethos</a:t>
          </a:r>
        </a:p>
      </dgm:t>
    </dgm:pt>
    <dgm:pt modelId="{E6CD79C6-D341-4E4E-9B12-926C47689757}" type="parTrans" cxnId="{FA4CD034-0DD1-394E-A751-B9F799CD6896}">
      <dgm:prSet/>
      <dgm:spPr/>
      <dgm:t>
        <a:bodyPr/>
        <a:lstStyle/>
        <a:p>
          <a:endParaRPr lang="es-ES_tradnl"/>
        </a:p>
      </dgm:t>
    </dgm:pt>
    <dgm:pt modelId="{A329501E-4E4F-A942-932C-2D527A1B5417}" type="sibTrans" cxnId="{FA4CD034-0DD1-394E-A751-B9F799CD6896}">
      <dgm:prSet/>
      <dgm:spPr/>
      <dgm:t>
        <a:bodyPr/>
        <a:lstStyle/>
        <a:p>
          <a:endParaRPr lang="es-ES_tradnl"/>
        </a:p>
      </dgm:t>
    </dgm:pt>
    <dgm:pt modelId="{2DA665B1-5AA7-C74D-A2D9-11D4FB305176}">
      <dgm:prSet phldrT="[Texto]"/>
      <dgm:spPr/>
      <dgm:t>
        <a:bodyPr/>
        <a:lstStyle/>
        <a:p>
          <a:r>
            <a:rPr lang="es-ES_tradnl" dirty="0"/>
            <a:t>Identidad </a:t>
          </a:r>
        </a:p>
      </dgm:t>
    </dgm:pt>
    <dgm:pt modelId="{6389AC59-FEA9-A946-A235-C022ECED7BF1}" type="parTrans" cxnId="{FFC293FD-361B-9E41-974F-3AFBCE86D249}">
      <dgm:prSet/>
      <dgm:spPr/>
      <dgm:t>
        <a:bodyPr/>
        <a:lstStyle/>
        <a:p>
          <a:endParaRPr lang="es-ES_tradnl"/>
        </a:p>
      </dgm:t>
    </dgm:pt>
    <dgm:pt modelId="{6197857F-3308-094F-8CC3-45DFAA3D26E8}" type="sibTrans" cxnId="{FFC293FD-361B-9E41-974F-3AFBCE86D249}">
      <dgm:prSet/>
      <dgm:spPr/>
      <dgm:t>
        <a:bodyPr/>
        <a:lstStyle/>
        <a:p>
          <a:endParaRPr lang="es-ES_tradnl"/>
        </a:p>
      </dgm:t>
    </dgm:pt>
    <dgm:pt modelId="{19DF6140-1719-E845-BDF0-13917B4B91BB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Componentes</a:t>
          </a:r>
        </a:p>
      </dgm:t>
    </dgm:pt>
    <dgm:pt modelId="{388F966B-4953-E942-870E-71022FC634FF}" type="parTrans" cxnId="{C9E4048D-E392-3F48-95B9-732D3164465C}">
      <dgm:prSet/>
      <dgm:spPr/>
      <dgm:t>
        <a:bodyPr/>
        <a:lstStyle/>
        <a:p>
          <a:endParaRPr lang="es-ES_tradnl"/>
        </a:p>
      </dgm:t>
    </dgm:pt>
    <dgm:pt modelId="{62B98BE1-B831-2644-B916-748837BD2997}" type="sibTrans" cxnId="{C9E4048D-E392-3F48-95B9-732D3164465C}">
      <dgm:prSet/>
      <dgm:spPr/>
      <dgm:t>
        <a:bodyPr/>
        <a:lstStyle/>
        <a:p>
          <a:endParaRPr lang="es-ES_tradnl"/>
        </a:p>
      </dgm:t>
    </dgm:pt>
    <dgm:pt modelId="{710F023D-8C24-0349-9898-83021F8C0376}">
      <dgm:prSet phldrT="[Texto]"/>
      <dgm:spPr/>
      <dgm:t>
        <a:bodyPr/>
        <a:lstStyle/>
        <a:p>
          <a:r>
            <a:rPr lang="es-ES_tradnl" dirty="0"/>
            <a:t>Coordinador</a:t>
          </a:r>
        </a:p>
      </dgm:t>
    </dgm:pt>
    <dgm:pt modelId="{D0DB00BD-3BE8-D044-B61A-D74E41DE6CA2}" type="parTrans" cxnId="{447CE6DC-5BE5-B747-8AB2-B1578D67ADED}">
      <dgm:prSet/>
      <dgm:spPr/>
      <dgm:t>
        <a:bodyPr/>
        <a:lstStyle/>
        <a:p>
          <a:endParaRPr lang="es-ES_tradnl"/>
        </a:p>
      </dgm:t>
    </dgm:pt>
    <dgm:pt modelId="{B887F975-715D-8849-BF77-EDEA27C0FD55}" type="sibTrans" cxnId="{447CE6DC-5BE5-B747-8AB2-B1578D67ADED}">
      <dgm:prSet/>
      <dgm:spPr/>
      <dgm:t>
        <a:bodyPr/>
        <a:lstStyle/>
        <a:p>
          <a:endParaRPr lang="es-ES_tradnl"/>
        </a:p>
      </dgm:t>
    </dgm:pt>
    <dgm:pt modelId="{7CD79B04-0A79-DD42-9152-80AFA1CF1DBC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Antinomias</a:t>
          </a:r>
        </a:p>
        <a:p>
          <a:r>
            <a:rPr lang="es-ES_tradnl" dirty="0"/>
            <a:t>Tensiones</a:t>
          </a:r>
        </a:p>
        <a:p>
          <a:r>
            <a:rPr lang="es-ES_tradnl" dirty="0"/>
            <a:t>Elaborar la propia identidad</a:t>
          </a:r>
        </a:p>
        <a:p>
          <a:endParaRPr lang="es-ES_tradnl" dirty="0"/>
        </a:p>
      </dgm:t>
    </dgm:pt>
    <dgm:pt modelId="{F703A2A4-0F95-4143-B9A8-A3AEB0EE2A35}" type="parTrans" cxnId="{109DF6FF-3923-2348-8F6F-1D5DBFCE58F5}">
      <dgm:prSet/>
      <dgm:spPr/>
      <dgm:t>
        <a:bodyPr/>
        <a:lstStyle/>
        <a:p>
          <a:endParaRPr lang="es-ES_tradnl"/>
        </a:p>
      </dgm:t>
    </dgm:pt>
    <dgm:pt modelId="{3856D421-7FF9-3449-927F-86885CF62FD8}" type="sibTrans" cxnId="{109DF6FF-3923-2348-8F6F-1D5DBFCE58F5}">
      <dgm:prSet/>
      <dgm:spPr/>
      <dgm:t>
        <a:bodyPr/>
        <a:lstStyle/>
        <a:p>
          <a:endParaRPr lang="es-ES_tradnl"/>
        </a:p>
      </dgm:t>
    </dgm:pt>
    <dgm:pt modelId="{483AFDFB-F0CF-814F-A1CE-78EA0982F69F}">
      <dgm:prSet phldrT="[Texto]"/>
      <dgm:spPr/>
      <dgm:t>
        <a:bodyPr/>
        <a:lstStyle/>
        <a:p>
          <a:r>
            <a:rPr lang="es-ES_tradnl" dirty="0"/>
            <a:t>Hábitos</a:t>
          </a:r>
        </a:p>
      </dgm:t>
    </dgm:pt>
    <dgm:pt modelId="{7B2DC220-A3BC-AC48-9063-8185742B740A}" type="parTrans" cxnId="{FA0634F3-5037-854A-AA87-0E3FB8AF556E}">
      <dgm:prSet/>
      <dgm:spPr/>
      <dgm:t>
        <a:bodyPr/>
        <a:lstStyle/>
        <a:p>
          <a:endParaRPr lang="es-ES_tradnl"/>
        </a:p>
      </dgm:t>
    </dgm:pt>
    <dgm:pt modelId="{DB7438CA-117F-CF41-BF90-94F3CFBBA146}" type="sibTrans" cxnId="{FA0634F3-5037-854A-AA87-0E3FB8AF556E}">
      <dgm:prSet/>
      <dgm:spPr/>
      <dgm:t>
        <a:bodyPr/>
        <a:lstStyle/>
        <a:p>
          <a:endParaRPr lang="es-ES_tradnl"/>
        </a:p>
      </dgm:t>
    </dgm:pt>
    <dgm:pt modelId="{758F912C-4246-744B-AB31-BB5DA933193E}">
      <dgm:prSet phldrT="[Texto]"/>
      <dgm:spPr/>
      <dgm:t>
        <a:bodyPr/>
        <a:lstStyle/>
        <a:p>
          <a:r>
            <a:rPr lang="es-ES_tradnl" dirty="0"/>
            <a:t>Construcción</a:t>
          </a:r>
        </a:p>
      </dgm:t>
    </dgm:pt>
    <dgm:pt modelId="{526C3766-5B8B-614D-A313-640F00B50250}" type="parTrans" cxnId="{426FBB04-29E1-EE45-89E6-F388F35FA882}">
      <dgm:prSet/>
      <dgm:spPr/>
      <dgm:t>
        <a:bodyPr/>
        <a:lstStyle/>
        <a:p>
          <a:endParaRPr lang="es-ES_tradnl"/>
        </a:p>
      </dgm:t>
    </dgm:pt>
    <dgm:pt modelId="{F90719FE-2F0C-E542-A6CA-455FB6ADD993}" type="sibTrans" cxnId="{426FBB04-29E1-EE45-89E6-F388F35FA882}">
      <dgm:prSet/>
      <dgm:spPr/>
      <dgm:t>
        <a:bodyPr/>
        <a:lstStyle/>
        <a:p>
          <a:endParaRPr lang="es-ES_tradnl"/>
        </a:p>
      </dgm:t>
    </dgm:pt>
    <dgm:pt modelId="{2AB4FCD9-FEC1-DD41-8996-D09A8B33FE83}" type="pres">
      <dgm:prSet presAssocID="{8C9E6F2D-A483-B346-9B92-91E11C8CD1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F36589EC-4DD5-8D4F-9C4A-625B37839E84}" type="pres">
      <dgm:prSet presAssocID="{5B4F1141-6FF4-974C-9280-65BDAA66520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5AA45D1-5501-514C-ACA7-AADF8AE2E0FD}" type="pres">
      <dgm:prSet presAssocID="{5B4F1141-6FF4-974C-9280-65BDAA66520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284D42E-D56F-754B-A7B2-F6CE10BA3F71}" type="pres">
      <dgm:prSet presAssocID="{2DA665B1-5AA7-C74D-A2D9-11D4FB305176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40B03D-3BEB-9F4C-B1E5-9D35762A0833}" type="pres">
      <dgm:prSet presAssocID="{2DA665B1-5AA7-C74D-A2D9-11D4FB30517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ED0163-C51C-D34D-9910-B4EE44479610}" type="pres">
      <dgm:prSet presAssocID="{710F023D-8C24-0349-9898-83021F8C037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79E07E0-784C-1E42-8828-817980B65A42}" type="pres">
      <dgm:prSet presAssocID="{710F023D-8C24-0349-9898-83021F8C037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A4CD034-0DD1-394E-A751-B9F799CD6896}" srcId="{5B4F1141-6FF4-974C-9280-65BDAA665200}" destId="{76D3F547-CB62-8A4E-97B4-471732F12258}" srcOrd="0" destOrd="0" parTransId="{E6CD79C6-D341-4E4E-9B12-926C47689757}" sibTransId="{A329501E-4E4F-A942-932C-2D527A1B5417}"/>
    <dgm:cxn modelId="{273B24C4-51EB-F143-835F-C230EB76BF42}" type="presOf" srcId="{19DF6140-1719-E845-BDF0-13917B4B91BB}" destId="{DE40B03D-3BEB-9F4C-B1E5-9D35762A0833}" srcOrd="0" destOrd="0" presId="urn:microsoft.com/office/officeart/2009/3/layout/IncreasingArrowsProcess"/>
    <dgm:cxn modelId="{109DF6FF-3923-2348-8F6F-1D5DBFCE58F5}" srcId="{710F023D-8C24-0349-9898-83021F8C0376}" destId="{7CD79B04-0A79-DD42-9152-80AFA1CF1DBC}" srcOrd="0" destOrd="0" parTransId="{F703A2A4-0F95-4143-B9A8-A3AEB0EE2A35}" sibTransId="{3856D421-7FF9-3449-927F-86885CF62FD8}"/>
    <dgm:cxn modelId="{B7233697-449D-7146-AEDA-8B9281C194DA}" type="presOf" srcId="{5B4F1141-6FF4-974C-9280-65BDAA665200}" destId="{F36589EC-4DD5-8D4F-9C4A-625B37839E84}" srcOrd="0" destOrd="0" presId="urn:microsoft.com/office/officeart/2009/3/layout/IncreasingArrowsProcess"/>
    <dgm:cxn modelId="{FA0634F3-5037-854A-AA87-0E3FB8AF556E}" srcId="{5B4F1141-6FF4-974C-9280-65BDAA665200}" destId="{483AFDFB-F0CF-814F-A1CE-78EA0982F69F}" srcOrd="1" destOrd="0" parTransId="{7B2DC220-A3BC-AC48-9063-8185742B740A}" sibTransId="{DB7438CA-117F-CF41-BF90-94F3CFBBA146}"/>
    <dgm:cxn modelId="{447CE6DC-5BE5-B747-8AB2-B1578D67ADED}" srcId="{8C9E6F2D-A483-B346-9B92-91E11C8CD11B}" destId="{710F023D-8C24-0349-9898-83021F8C0376}" srcOrd="2" destOrd="0" parTransId="{D0DB00BD-3BE8-D044-B61A-D74E41DE6CA2}" sibTransId="{B887F975-715D-8849-BF77-EDEA27C0FD55}"/>
    <dgm:cxn modelId="{437951B8-0381-144A-80B4-4CD823D6DE7E}" type="presOf" srcId="{710F023D-8C24-0349-9898-83021F8C0376}" destId="{19ED0163-C51C-D34D-9910-B4EE44479610}" srcOrd="0" destOrd="0" presId="urn:microsoft.com/office/officeart/2009/3/layout/IncreasingArrowsProcess"/>
    <dgm:cxn modelId="{E78E2523-AB9F-5C4A-BF39-DD772093D082}" type="presOf" srcId="{7CD79B04-0A79-DD42-9152-80AFA1CF1DBC}" destId="{A79E07E0-784C-1E42-8828-817980B65A42}" srcOrd="0" destOrd="0" presId="urn:microsoft.com/office/officeart/2009/3/layout/IncreasingArrowsProcess"/>
    <dgm:cxn modelId="{426FBB04-29E1-EE45-89E6-F388F35FA882}" srcId="{2DA665B1-5AA7-C74D-A2D9-11D4FB305176}" destId="{758F912C-4246-744B-AB31-BB5DA933193E}" srcOrd="1" destOrd="0" parTransId="{526C3766-5B8B-614D-A313-640F00B50250}" sibTransId="{F90719FE-2F0C-E542-A6CA-455FB6ADD993}"/>
    <dgm:cxn modelId="{0F24E169-255D-644D-A38B-5B145040553C}" type="presOf" srcId="{76D3F547-CB62-8A4E-97B4-471732F12258}" destId="{45AA45D1-5501-514C-ACA7-AADF8AE2E0FD}" srcOrd="0" destOrd="0" presId="urn:microsoft.com/office/officeart/2009/3/layout/IncreasingArrowsProcess"/>
    <dgm:cxn modelId="{FFC293FD-361B-9E41-974F-3AFBCE86D249}" srcId="{8C9E6F2D-A483-B346-9B92-91E11C8CD11B}" destId="{2DA665B1-5AA7-C74D-A2D9-11D4FB305176}" srcOrd="1" destOrd="0" parTransId="{6389AC59-FEA9-A946-A235-C022ECED7BF1}" sibTransId="{6197857F-3308-094F-8CC3-45DFAA3D26E8}"/>
    <dgm:cxn modelId="{25A783E0-D08B-A642-BB81-35F7F4E313A4}" type="presOf" srcId="{758F912C-4246-744B-AB31-BB5DA933193E}" destId="{DE40B03D-3BEB-9F4C-B1E5-9D35762A0833}" srcOrd="0" destOrd="1" presId="urn:microsoft.com/office/officeart/2009/3/layout/IncreasingArrowsProcess"/>
    <dgm:cxn modelId="{0B2EB429-3FE9-6041-BDD5-1CA5251DF622}" type="presOf" srcId="{483AFDFB-F0CF-814F-A1CE-78EA0982F69F}" destId="{45AA45D1-5501-514C-ACA7-AADF8AE2E0FD}" srcOrd="0" destOrd="1" presId="urn:microsoft.com/office/officeart/2009/3/layout/IncreasingArrowsProcess"/>
    <dgm:cxn modelId="{03A4A375-959E-3C43-934D-98527C176F86}" type="presOf" srcId="{8C9E6F2D-A483-B346-9B92-91E11C8CD11B}" destId="{2AB4FCD9-FEC1-DD41-8996-D09A8B33FE83}" srcOrd="0" destOrd="0" presId="urn:microsoft.com/office/officeart/2009/3/layout/IncreasingArrowsProcess"/>
    <dgm:cxn modelId="{448C4573-3944-8D44-B653-654F0488907C}" srcId="{8C9E6F2D-A483-B346-9B92-91E11C8CD11B}" destId="{5B4F1141-6FF4-974C-9280-65BDAA665200}" srcOrd="0" destOrd="0" parTransId="{D16BB213-5537-E749-984F-B3FEE1DF8672}" sibTransId="{F574FA81-36D0-8044-97F1-764F63B33983}"/>
    <dgm:cxn modelId="{C9E4048D-E392-3F48-95B9-732D3164465C}" srcId="{2DA665B1-5AA7-C74D-A2D9-11D4FB305176}" destId="{19DF6140-1719-E845-BDF0-13917B4B91BB}" srcOrd="0" destOrd="0" parTransId="{388F966B-4953-E942-870E-71022FC634FF}" sibTransId="{62B98BE1-B831-2644-B916-748837BD2997}"/>
    <dgm:cxn modelId="{9AF7A7BE-C2C6-3944-B507-F6AE6D48E020}" type="presOf" srcId="{2DA665B1-5AA7-C74D-A2D9-11D4FB305176}" destId="{F284D42E-D56F-754B-A7B2-F6CE10BA3F71}" srcOrd="0" destOrd="0" presId="urn:microsoft.com/office/officeart/2009/3/layout/IncreasingArrowsProcess"/>
    <dgm:cxn modelId="{A0BDBB17-6B21-0F45-A2D7-77E374BE53D7}" type="presParOf" srcId="{2AB4FCD9-FEC1-DD41-8996-D09A8B33FE83}" destId="{F36589EC-4DD5-8D4F-9C4A-625B37839E84}" srcOrd="0" destOrd="0" presId="urn:microsoft.com/office/officeart/2009/3/layout/IncreasingArrowsProcess"/>
    <dgm:cxn modelId="{BC60A479-AE77-0C49-9F4A-6059A3E015DD}" type="presParOf" srcId="{2AB4FCD9-FEC1-DD41-8996-D09A8B33FE83}" destId="{45AA45D1-5501-514C-ACA7-AADF8AE2E0FD}" srcOrd="1" destOrd="0" presId="urn:microsoft.com/office/officeart/2009/3/layout/IncreasingArrowsProcess"/>
    <dgm:cxn modelId="{51FDC4B9-71E4-6448-B24B-B486FEDF7528}" type="presParOf" srcId="{2AB4FCD9-FEC1-DD41-8996-D09A8B33FE83}" destId="{F284D42E-D56F-754B-A7B2-F6CE10BA3F71}" srcOrd="2" destOrd="0" presId="urn:microsoft.com/office/officeart/2009/3/layout/IncreasingArrowsProcess"/>
    <dgm:cxn modelId="{FC2363E5-6296-8341-A677-6D20ED43B18B}" type="presParOf" srcId="{2AB4FCD9-FEC1-DD41-8996-D09A8B33FE83}" destId="{DE40B03D-3BEB-9F4C-B1E5-9D35762A0833}" srcOrd="3" destOrd="0" presId="urn:microsoft.com/office/officeart/2009/3/layout/IncreasingArrowsProcess"/>
    <dgm:cxn modelId="{0E69F061-066D-1A45-93BD-FAD4733BEF92}" type="presParOf" srcId="{2AB4FCD9-FEC1-DD41-8996-D09A8B33FE83}" destId="{19ED0163-C51C-D34D-9910-B4EE44479610}" srcOrd="4" destOrd="0" presId="urn:microsoft.com/office/officeart/2009/3/layout/IncreasingArrowsProcess"/>
    <dgm:cxn modelId="{EE2295D6-B81D-8544-BB26-F774FD8A5415}" type="presParOf" srcId="{2AB4FCD9-FEC1-DD41-8996-D09A8B33FE83}" destId="{A79E07E0-784C-1E42-8828-817980B65A4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DAAF49-6AA1-ED41-A7A4-7E69CA2F4C55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DF3B69D-EDE2-654C-B768-6BF46595569E}">
      <dgm:prSet phldrT="[Texto]" phldr="1"/>
      <dgm:spPr/>
      <dgm:t>
        <a:bodyPr/>
        <a:lstStyle/>
        <a:p>
          <a:endParaRPr lang="es-ES_tradnl" dirty="0"/>
        </a:p>
      </dgm:t>
    </dgm:pt>
    <dgm:pt modelId="{85BA9BE0-6E76-3F44-947F-A144E9A9227D}" type="parTrans" cxnId="{67524A6A-C592-8547-9127-AFADF7BD5AFC}">
      <dgm:prSet/>
      <dgm:spPr/>
      <dgm:t>
        <a:bodyPr/>
        <a:lstStyle/>
        <a:p>
          <a:endParaRPr lang="es-ES_tradnl"/>
        </a:p>
      </dgm:t>
    </dgm:pt>
    <dgm:pt modelId="{BD54F477-FDC6-764F-881A-3368EDA409D7}" type="sibTrans" cxnId="{67524A6A-C592-8547-9127-AFADF7BD5AFC}">
      <dgm:prSet/>
      <dgm:spPr/>
      <dgm:t>
        <a:bodyPr/>
        <a:lstStyle/>
        <a:p>
          <a:endParaRPr lang="es-ES_tradnl"/>
        </a:p>
      </dgm:t>
    </dgm:pt>
    <dgm:pt modelId="{B2FF697C-B35C-5B46-ACE9-E132B8739C52}">
      <dgm:prSet phldrT="[Texto]"/>
      <dgm:spPr/>
      <dgm:t>
        <a:bodyPr/>
        <a:lstStyle/>
        <a:p>
          <a:r>
            <a:rPr lang="es-ES_tradnl" dirty="0" smtClean="0"/>
            <a:t>Ética</a:t>
          </a:r>
          <a:endParaRPr lang="es-ES_tradnl" dirty="0"/>
        </a:p>
      </dgm:t>
    </dgm:pt>
    <dgm:pt modelId="{715B718C-F820-B243-919C-AAC5E3E7680C}" type="parTrans" cxnId="{08A9C559-5030-9B4D-A78B-97652D856F93}">
      <dgm:prSet/>
      <dgm:spPr/>
      <dgm:t>
        <a:bodyPr/>
        <a:lstStyle/>
        <a:p>
          <a:endParaRPr lang="es-ES_tradnl"/>
        </a:p>
      </dgm:t>
    </dgm:pt>
    <dgm:pt modelId="{277D204F-1341-F64D-8684-8E4AD8D8C8F0}" type="sibTrans" cxnId="{08A9C559-5030-9B4D-A78B-97652D856F93}">
      <dgm:prSet/>
      <dgm:spPr/>
      <dgm:t>
        <a:bodyPr/>
        <a:lstStyle/>
        <a:p>
          <a:endParaRPr lang="es-ES_tradnl"/>
        </a:p>
      </dgm:t>
    </dgm:pt>
    <dgm:pt modelId="{FBEAE4D8-1A05-DF43-A137-5D47ADC3D054}">
      <dgm:prSet phldrT="[Texto]"/>
      <dgm:spPr/>
      <dgm:t>
        <a:bodyPr/>
        <a:lstStyle/>
        <a:p>
          <a:r>
            <a:rPr lang="es-ES_tradnl" dirty="0" smtClean="0"/>
            <a:t>Roles</a:t>
          </a:r>
          <a:endParaRPr lang="es-ES_tradnl" dirty="0"/>
        </a:p>
      </dgm:t>
    </dgm:pt>
    <dgm:pt modelId="{458BAF48-2230-7A47-ACBE-1C0CE38827CC}" type="parTrans" cxnId="{1C8FF82D-F6C2-7649-A1AF-D0823B272DAA}">
      <dgm:prSet/>
      <dgm:spPr/>
      <dgm:t>
        <a:bodyPr/>
        <a:lstStyle/>
        <a:p>
          <a:endParaRPr lang="es-ES_tradnl"/>
        </a:p>
      </dgm:t>
    </dgm:pt>
    <dgm:pt modelId="{C6A9B1E3-4111-0142-9BC7-3753B2DAD821}" type="sibTrans" cxnId="{1C8FF82D-F6C2-7649-A1AF-D0823B272DAA}">
      <dgm:prSet/>
      <dgm:spPr/>
      <dgm:t>
        <a:bodyPr/>
        <a:lstStyle/>
        <a:p>
          <a:endParaRPr lang="es-ES_tradnl"/>
        </a:p>
      </dgm:t>
    </dgm:pt>
    <dgm:pt modelId="{23241075-1B7E-2542-A813-37BAF3C05C4C}">
      <dgm:prSet phldrT="[Texto]"/>
      <dgm:spPr/>
      <dgm:t>
        <a:bodyPr/>
        <a:lstStyle/>
        <a:p>
          <a:r>
            <a:rPr lang="es-ES_tradnl" dirty="0" smtClean="0"/>
            <a:t>Técnica</a:t>
          </a:r>
          <a:endParaRPr lang="es-ES_tradnl" dirty="0"/>
        </a:p>
      </dgm:t>
    </dgm:pt>
    <dgm:pt modelId="{C149D637-465E-7C4A-94BE-0D68DA68C622}" type="parTrans" cxnId="{6D9BC2CE-FEB1-2648-BAC4-91202FC230C7}">
      <dgm:prSet/>
      <dgm:spPr/>
      <dgm:t>
        <a:bodyPr/>
        <a:lstStyle/>
        <a:p>
          <a:endParaRPr lang="es-ES_tradnl"/>
        </a:p>
      </dgm:t>
    </dgm:pt>
    <dgm:pt modelId="{A136173F-6869-0244-B0B8-DDF7343973C9}" type="sibTrans" cxnId="{6D9BC2CE-FEB1-2648-BAC4-91202FC230C7}">
      <dgm:prSet/>
      <dgm:spPr/>
      <dgm:t>
        <a:bodyPr/>
        <a:lstStyle/>
        <a:p>
          <a:endParaRPr lang="es-ES_tradnl"/>
        </a:p>
      </dgm:t>
    </dgm:pt>
    <dgm:pt modelId="{18FA5159-2D4D-7848-83A6-698D80286B7E}">
      <dgm:prSet phldrT="[Texto]"/>
      <dgm:spPr/>
      <dgm:t>
        <a:bodyPr/>
        <a:lstStyle/>
        <a:p>
          <a:r>
            <a:rPr lang="es-ES_tradnl" dirty="0" smtClean="0"/>
            <a:t>Identidad</a:t>
          </a:r>
          <a:r>
            <a:rPr lang="es-ES_tradnl" baseline="0" dirty="0" smtClean="0"/>
            <a:t> fragmentada</a:t>
          </a:r>
          <a:endParaRPr lang="es-ES_tradnl" dirty="0"/>
        </a:p>
      </dgm:t>
    </dgm:pt>
    <dgm:pt modelId="{6C0D9173-CA31-684D-BBF8-134841204A66}" type="parTrans" cxnId="{F631F23F-1B47-7F41-B264-F532136663BD}">
      <dgm:prSet/>
      <dgm:spPr/>
      <dgm:t>
        <a:bodyPr/>
        <a:lstStyle/>
        <a:p>
          <a:endParaRPr lang="es-ES_tradnl"/>
        </a:p>
      </dgm:t>
    </dgm:pt>
    <dgm:pt modelId="{4D32AE12-5C64-634E-A59A-A73449044A18}" type="sibTrans" cxnId="{F631F23F-1B47-7F41-B264-F532136663BD}">
      <dgm:prSet/>
      <dgm:spPr/>
      <dgm:t>
        <a:bodyPr/>
        <a:lstStyle/>
        <a:p>
          <a:endParaRPr lang="es-ES_tradnl"/>
        </a:p>
      </dgm:t>
    </dgm:pt>
    <dgm:pt modelId="{57585C94-33A5-6241-95E3-FFFA5443D477}">
      <dgm:prSet phldrT="[Texto]"/>
      <dgm:spPr/>
      <dgm:t>
        <a:bodyPr/>
        <a:lstStyle/>
        <a:p>
          <a:r>
            <a:rPr lang="es-ES_tradnl" dirty="0" smtClean="0"/>
            <a:t>Antinomias</a:t>
          </a:r>
          <a:endParaRPr lang="es-ES_tradnl" dirty="0"/>
        </a:p>
      </dgm:t>
    </dgm:pt>
    <dgm:pt modelId="{892A30A4-5B64-3144-8220-5BE6FBBC2054}" type="parTrans" cxnId="{A7D69161-0CEF-5149-B352-9B7EB7E15C70}">
      <dgm:prSet/>
      <dgm:spPr/>
      <dgm:t>
        <a:bodyPr/>
        <a:lstStyle/>
        <a:p>
          <a:endParaRPr lang="es-ES_tradnl"/>
        </a:p>
      </dgm:t>
    </dgm:pt>
    <dgm:pt modelId="{A629FC79-63F3-A743-AD83-77A9B95004D0}" type="sibTrans" cxnId="{A7D69161-0CEF-5149-B352-9B7EB7E15C70}">
      <dgm:prSet/>
      <dgm:spPr/>
      <dgm:t>
        <a:bodyPr/>
        <a:lstStyle/>
        <a:p>
          <a:endParaRPr lang="es-ES_tradnl"/>
        </a:p>
      </dgm:t>
    </dgm:pt>
    <dgm:pt modelId="{35A101CB-E0A4-E844-8C77-A2A7B5590D61}">
      <dgm:prSet phldrT="[Texto]" phldr="1"/>
      <dgm:spPr/>
      <dgm:t>
        <a:bodyPr/>
        <a:lstStyle/>
        <a:p>
          <a:endParaRPr lang="es-ES_tradnl" dirty="0"/>
        </a:p>
      </dgm:t>
    </dgm:pt>
    <dgm:pt modelId="{C54661C3-7B69-694C-A658-40D295668B57}" type="sibTrans" cxnId="{DDC991BA-50CB-1241-930E-3914EBE594B5}">
      <dgm:prSet/>
      <dgm:spPr/>
      <dgm:t>
        <a:bodyPr/>
        <a:lstStyle/>
        <a:p>
          <a:endParaRPr lang="es-ES_tradnl"/>
        </a:p>
      </dgm:t>
    </dgm:pt>
    <dgm:pt modelId="{8F3AF239-14AF-0843-8F17-BC4F02F3AF0C}" type="parTrans" cxnId="{DDC991BA-50CB-1241-930E-3914EBE594B5}">
      <dgm:prSet/>
      <dgm:spPr/>
      <dgm:t>
        <a:bodyPr/>
        <a:lstStyle/>
        <a:p>
          <a:endParaRPr lang="es-ES_tradnl"/>
        </a:p>
      </dgm:t>
    </dgm:pt>
    <dgm:pt modelId="{BD886E8D-3AB6-6946-BD19-C22497DB31DA}" type="pres">
      <dgm:prSet presAssocID="{14DAAF49-6AA1-ED41-A7A4-7E69CA2F4C5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0B937DD-DBC6-7148-846C-7EBDA68C2540}" type="pres">
      <dgm:prSet presAssocID="{14DAAF49-6AA1-ED41-A7A4-7E69CA2F4C55}" presName="dummyMaxCanvas" presStyleCnt="0"/>
      <dgm:spPr/>
    </dgm:pt>
    <dgm:pt modelId="{AC3D8DB5-3AFB-4043-8D54-85B195C36917}" type="pres">
      <dgm:prSet presAssocID="{14DAAF49-6AA1-ED41-A7A4-7E69CA2F4C55}" presName="parentComposite" presStyleCnt="0"/>
      <dgm:spPr/>
    </dgm:pt>
    <dgm:pt modelId="{3C3DA35D-FC98-6F4F-8B4F-B8B20B60F21C}" type="pres">
      <dgm:prSet presAssocID="{14DAAF49-6AA1-ED41-A7A4-7E69CA2F4C55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ES_tradnl"/>
        </a:p>
      </dgm:t>
    </dgm:pt>
    <dgm:pt modelId="{3D29AB0D-2177-1641-BA86-404C2213C36C}" type="pres">
      <dgm:prSet presAssocID="{14DAAF49-6AA1-ED41-A7A4-7E69CA2F4C55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s-ES_tradnl"/>
        </a:p>
      </dgm:t>
    </dgm:pt>
    <dgm:pt modelId="{5D4F0458-E872-3541-AF5A-8BB99924EFB7}" type="pres">
      <dgm:prSet presAssocID="{14DAAF49-6AA1-ED41-A7A4-7E69CA2F4C55}" presName="childrenComposite" presStyleCnt="0"/>
      <dgm:spPr/>
    </dgm:pt>
    <dgm:pt modelId="{21FC1B09-DBE0-5D48-9ADC-6B976263CFF4}" type="pres">
      <dgm:prSet presAssocID="{14DAAF49-6AA1-ED41-A7A4-7E69CA2F4C55}" presName="dummyMaxCanvas_ChildArea" presStyleCnt="0"/>
      <dgm:spPr/>
    </dgm:pt>
    <dgm:pt modelId="{DC1DF689-36CD-1D4A-AEB6-A385D8CAD561}" type="pres">
      <dgm:prSet presAssocID="{14DAAF49-6AA1-ED41-A7A4-7E69CA2F4C55}" presName="fulcrum" presStyleLbl="alignAccFollowNode1" presStyleIdx="2" presStyleCnt="4"/>
      <dgm:spPr/>
    </dgm:pt>
    <dgm:pt modelId="{ECCAABF4-EF45-9543-89BA-91CD602BA391}" type="pres">
      <dgm:prSet presAssocID="{14DAAF49-6AA1-ED41-A7A4-7E69CA2F4C55}" presName="balance_23" presStyleLbl="alignAccFollowNode1" presStyleIdx="3" presStyleCnt="4">
        <dgm:presLayoutVars>
          <dgm:bulletEnabled val="1"/>
        </dgm:presLayoutVars>
      </dgm:prSet>
      <dgm:spPr/>
    </dgm:pt>
    <dgm:pt modelId="{80BCAAF4-26EA-5B4B-9559-51034D9E1F7F}" type="pres">
      <dgm:prSet presAssocID="{14DAAF49-6AA1-ED41-A7A4-7E69CA2F4C55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D657D4-11A4-A448-9D45-0BA3A8A63AEA}" type="pres">
      <dgm:prSet presAssocID="{14DAAF49-6AA1-ED41-A7A4-7E69CA2F4C55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3E07417-2CBE-5E43-8ACF-89B5713544CE}" type="pres">
      <dgm:prSet presAssocID="{14DAAF49-6AA1-ED41-A7A4-7E69CA2F4C55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4286CD-70FE-9249-A5CD-E54DEE05067D}" type="pres">
      <dgm:prSet presAssocID="{14DAAF49-6AA1-ED41-A7A4-7E69CA2F4C55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98D4F8-1767-3445-A9A7-7971F7220A4F}" type="pres">
      <dgm:prSet presAssocID="{14DAAF49-6AA1-ED41-A7A4-7E69CA2F4C55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631F23F-1B47-7F41-B264-F532136663BD}" srcId="{35A101CB-E0A4-E844-8C77-A2A7B5590D61}" destId="{18FA5159-2D4D-7848-83A6-698D80286B7E}" srcOrd="1" destOrd="0" parTransId="{6C0D9173-CA31-684D-BBF8-134841204A66}" sibTransId="{4D32AE12-5C64-634E-A59A-A73449044A18}"/>
    <dgm:cxn modelId="{10448423-D0B8-DE4F-81CB-5AD371ED93C1}" type="presOf" srcId="{18FA5159-2D4D-7848-83A6-698D80286B7E}" destId="{77D657D4-11A4-A448-9D45-0BA3A8A63AEA}" srcOrd="0" destOrd="0" presId="urn:microsoft.com/office/officeart/2005/8/layout/balance1"/>
    <dgm:cxn modelId="{08A9C559-5030-9B4D-A78B-97652D856F93}" srcId="{CDF3B69D-EDE2-654C-B768-6BF46595569E}" destId="{B2FF697C-B35C-5B46-ACE9-E132B8739C52}" srcOrd="0" destOrd="0" parTransId="{715B718C-F820-B243-919C-AAC5E3E7680C}" sibTransId="{277D204F-1341-F64D-8684-8E4AD8D8C8F0}"/>
    <dgm:cxn modelId="{DDC991BA-50CB-1241-930E-3914EBE594B5}" srcId="{14DAAF49-6AA1-ED41-A7A4-7E69CA2F4C55}" destId="{35A101CB-E0A4-E844-8C77-A2A7B5590D61}" srcOrd="1" destOrd="0" parTransId="{8F3AF239-14AF-0843-8F17-BC4F02F3AF0C}" sibTransId="{C54661C3-7B69-694C-A658-40D295668B57}"/>
    <dgm:cxn modelId="{82CD9AC0-A207-5E4E-BE12-0067D999DB01}" type="presOf" srcId="{35A101CB-E0A4-E844-8C77-A2A7B5590D61}" destId="{3D29AB0D-2177-1641-BA86-404C2213C36C}" srcOrd="0" destOrd="0" presId="urn:microsoft.com/office/officeart/2005/8/layout/balance1"/>
    <dgm:cxn modelId="{74F1D1B5-D7A5-F744-B2DC-4A7679B9DFF5}" type="presOf" srcId="{CDF3B69D-EDE2-654C-B768-6BF46595569E}" destId="{3C3DA35D-FC98-6F4F-8B4F-B8B20B60F21C}" srcOrd="0" destOrd="0" presId="urn:microsoft.com/office/officeart/2005/8/layout/balance1"/>
    <dgm:cxn modelId="{A7D69161-0CEF-5149-B352-9B7EB7E15C70}" srcId="{35A101CB-E0A4-E844-8C77-A2A7B5590D61}" destId="{57585C94-33A5-6241-95E3-FFFA5443D477}" srcOrd="2" destOrd="0" parTransId="{892A30A4-5B64-3144-8220-5BE6FBBC2054}" sibTransId="{A629FC79-63F3-A743-AD83-77A9B95004D0}"/>
    <dgm:cxn modelId="{67524A6A-C592-8547-9127-AFADF7BD5AFC}" srcId="{14DAAF49-6AA1-ED41-A7A4-7E69CA2F4C55}" destId="{CDF3B69D-EDE2-654C-B768-6BF46595569E}" srcOrd="0" destOrd="0" parTransId="{85BA9BE0-6E76-3F44-947F-A144E9A9227D}" sibTransId="{BD54F477-FDC6-764F-881A-3368EDA409D7}"/>
    <dgm:cxn modelId="{07F3E24B-D995-2544-8469-4E83F2B5DB8A}" type="presOf" srcId="{14DAAF49-6AA1-ED41-A7A4-7E69CA2F4C55}" destId="{BD886E8D-3AB6-6946-BD19-C22497DB31DA}" srcOrd="0" destOrd="0" presId="urn:microsoft.com/office/officeart/2005/8/layout/balance1"/>
    <dgm:cxn modelId="{C24749BE-0759-8340-AC74-C2EBAEECBE9A}" type="presOf" srcId="{57585C94-33A5-6241-95E3-FFFA5443D477}" destId="{63E07417-2CBE-5E43-8ACF-89B5713544CE}" srcOrd="0" destOrd="0" presId="urn:microsoft.com/office/officeart/2005/8/layout/balance1"/>
    <dgm:cxn modelId="{712D1ECE-757B-164F-93D1-697CCEA851AD}" type="presOf" srcId="{B2FF697C-B35C-5B46-ACE9-E132B8739C52}" destId="{B94286CD-70FE-9249-A5CD-E54DEE05067D}" srcOrd="0" destOrd="0" presId="urn:microsoft.com/office/officeart/2005/8/layout/balance1"/>
    <dgm:cxn modelId="{96E65A0C-9CD8-A04B-AEBE-587838BA4E2C}" type="presOf" srcId="{23241075-1B7E-2542-A813-37BAF3C05C4C}" destId="{80BCAAF4-26EA-5B4B-9559-51034D9E1F7F}" srcOrd="0" destOrd="0" presId="urn:microsoft.com/office/officeart/2005/8/layout/balance1"/>
    <dgm:cxn modelId="{1C8FF82D-F6C2-7649-A1AF-D0823B272DAA}" srcId="{CDF3B69D-EDE2-654C-B768-6BF46595569E}" destId="{FBEAE4D8-1A05-DF43-A137-5D47ADC3D054}" srcOrd="1" destOrd="0" parTransId="{458BAF48-2230-7A47-ACBE-1C0CE38827CC}" sibTransId="{C6A9B1E3-4111-0142-9BC7-3753B2DAD821}"/>
    <dgm:cxn modelId="{36D10194-46FA-4145-AA39-AC2B222D3713}" type="presOf" srcId="{FBEAE4D8-1A05-DF43-A137-5D47ADC3D054}" destId="{6698D4F8-1767-3445-A9A7-7971F7220A4F}" srcOrd="0" destOrd="0" presId="urn:microsoft.com/office/officeart/2005/8/layout/balance1"/>
    <dgm:cxn modelId="{6D9BC2CE-FEB1-2648-BAC4-91202FC230C7}" srcId="{35A101CB-E0A4-E844-8C77-A2A7B5590D61}" destId="{23241075-1B7E-2542-A813-37BAF3C05C4C}" srcOrd="0" destOrd="0" parTransId="{C149D637-465E-7C4A-94BE-0D68DA68C622}" sibTransId="{A136173F-6869-0244-B0B8-DDF7343973C9}"/>
    <dgm:cxn modelId="{EB0449D9-EF09-6F4C-83D2-C8A93ABE24F2}" type="presParOf" srcId="{BD886E8D-3AB6-6946-BD19-C22497DB31DA}" destId="{30B937DD-DBC6-7148-846C-7EBDA68C2540}" srcOrd="0" destOrd="0" presId="urn:microsoft.com/office/officeart/2005/8/layout/balance1"/>
    <dgm:cxn modelId="{2E70B25E-3B5A-294A-9A01-96CFC09640EE}" type="presParOf" srcId="{BD886E8D-3AB6-6946-BD19-C22497DB31DA}" destId="{AC3D8DB5-3AFB-4043-8D54-85B195C36917}" srcOrd="1" destOrd="0" presId="urn:microsoft.com/office/officeart/2005/8/layout/balance1"/>
    <dgm:cxn modelId="{FE17F7F9-2E55-EB46-87CD-B20A1B75D508}" type="presParOf" srcId="{AC3D8DB5-3AFB-4043-8D54-85B195C36917}" destId="{3C3DA35D-FC98-6F4F-8B4F-B8B20B60F21C}" srcOrd="0" destOrd="0" presId="urn:microsoft.com/office/officeart/2005/8/layout/balance1"/>
    <dgm:cxn modelId="{8D929096-5332-564F-B0D3-0E2AD102BF98}" type="presParOf" srcId="{AC3D8DB5-3AFB-4043-8D54-85B195C36917}" destId="{3D29AB0D-2177-1641-BA86-404C2213C36C}" srcOrd="1" destOrd="0" presId="urn:microsoft.com/office/officeart/2005/8/layout/balance1"/>
    <dgm:cxn modelId="{0701CA21-C190-2047-AC94-D519D3460BFC}" type="presParOf" srcId="{BD886E8D-3AB6-6946-BD19-C22497DB31DA}" destId="{5D4F0458-E872-3541-AF5A-8BB99924EFB7}" srcOrd="2" destOrd="0" presId="urn:microsoft.com/office/officeart/2005/8/layout/balance1"/>
    <dgm:cxn modelId="{AF35E2E8-4F03-394C-9208-B9019060817A}" type="presParOf" srcId="{5D4F0458-E872-3541-AF5A-8BB99924EFB7}" destId="{21FC1B09-DBE0-5D48-9ADC-6B976263CFF4}" srcOrd="0" destOrd="0" presId="urn:microsoft.com/office/officeart/2005/8/layout/balance1"/>
    <dgm:cxn modelId="{D1F59E0C-BE28-934B-9D01-88C32506FD92}" type="presParOf" srcId="{5D4F0458-E872-3541-AF5A-8BB99924EFB7}" destId="{DC1DF689-36CD-1D4A-AEB6-A385D8CAD561}" srcOrd="1" destOrd="0" presId="urn:microsoft.com/office/officeart/2005/8/layout/balance1"/>
    <dgm:cxn modelId="{6F7E8AEA-4FD6-3947-B8E0-4BC25DF028AB}" type="presParOf" srcId="{5D4F0458-E872-3541-AF5A-8BB99924EFB7}" destId="{ECCAABF4-EF45-9543-89BA-91CD602BA391}" srcOrd="2" destOrd="0" presId="urn:microsoft.com/office/officeart/2005/8/layout/balance1"/>
    <dgm:cxn modelId="{3AA1672D-9CE2-074A-A03B-066F5D189A89}" type="presParOf" srcId="{5D4F0458-E872-3541-AF5A-8BB99924EFB7}" destId="{80BCAAF4-26EA-5B4B-9559-51034D9E1F7F}" srcOrd="3" destOrd="0" presId="urn:microsoft.com/office/officeart/2005/8/layout/balance1"/>
    <dgm:cxn modelId="{4DC35AF6-8EF8-944B-82E9-C90CFFFFF721}" type="presParOf" srcId="{5D4F0458-E872-3541-AF5A-8BB99924EFB7}" destId="{77D657D4-11A4-A448-9D45-0BA3A8A63AEA}" srcOrd="4" destOrd="0" presId="urn:microsoft.com/office/officeart/2005/8/layout/balance1"/>
    <dgm:cxn modelId="{36F0832E-C699-9C41-97B9-4CB5F251CF0E}" type="presParOf" srcId="{5D4F0458-E872-3541-AF5A-8BB99924EFB7}" destId="{63E07417-2CBE-5E43-8ACF-89B5713544CE}" srcOrd="5" destOrd="0" presId="urn:microsoft.com/office/officeart/2005/8/layout/balance1"/>
    <dgm:cxn modelId="{927EAA75-AC4D-1C46-BCB8-CAFE40D78786}" type="presParOf" srcId="{5D4F0458-E872-3541-AF5A-8BB99924EFB7}" destId="{B94286CD-70FE-9249-A5CD-E54DEE05067D}" srcOrd="6" destOrd="0" presId="urn:microsoft.com/office/officeart/2005/8/layout/balance1"/>
    <dgm:cxn modelId="{8EDF1007-37BC-664D-9F0D-9D0C10CA6A0B}" type="presParOf" srcId="{5D4F0458-E872-3541-AF5A-8BB99924EFB7}" destId="{6698D4F8-1767-3445-A9A7-7971F7220A4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0952A1-AC59-7A4D-A61F-54B3D5D1D5C4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3E8EE0A5-114A-604C-9837-02161D9463C8}">
      <dgm:prSet phldrT="[Texto]" custT="1"/>
      <dgm:spPr/>
      <dgm:t>
        <a:bodyPr/>
        <a:lstStyle/>
        <a:p>
          <a:r>
            <a:rPr lang="es-ES_tradnl" sz="1800" dirty="0"/>
            <a:t>ANTINOMIAS</a:t>
          </a:r>
        </a:p>
      </dgm:t>
    </dgm:pt>
    <dgm:pt modelId="{E9DB2D2A-DDE9-524F-A1C0-770A290D8649}" type="parTrans" cxnId="{575FB5A5-ECB3-0740-AA1C-3A7A8F760F2E}">
      <dgm:prSet/>
      <dgm:spPr/>
      <dgm:t>
        <a:bodyPr/>
        <a:lstStyle/>
        <a:p>
          <a:endParaRPr lang="es-ES_tradnl" sz="2800"/>
        </a:p>
      </dgm:t>
    </dgm:pt>
    <dgm:pt modelId="{E942FCFC-2CE7-E647-92F6-1108467F0270}" type="sibTrans" cxnId="{575FB5A5-ECB3-0740-AA1C-3A7A8F760F2E}">
      <dgm:prSet/>
      <dgm:spPr/>
      <dgm:t>
        <a:bodyPr/>
        <a:lstStyle/>
        <a:p>
          <a:endParaRPr lang="es-ES_tradnl" sz="2800"/>
        </a:p>
      </dgm:t>
    </dgm:pt>
    <dgm:pt modelId="{BCB42DE9-F909-DF43-B531-3E3FE19C2AB5}">
      <dgm:prSet phldrT="[Texto]" custT="1"/>
      <dgm:spPr/>
      <dgm:t>
        <a:bodyPr/>
        <a:lstStyle/>
        <a:p>
          <a:r>
            <a:rPr lang="es-ES" sz="1800" dirty="0"/>
            <a:t>La educación es una realidad problemática</a:t>
          </a:r>
          <a:endParaRPr lang="es-ES_tradnl" sz="1800" dirty="0"/>
        </a:p>
      </dgm:t>
    </dgm:pt>
    <dgm:pt modelId="{D4C8845D-67C4-6948-BD49-BF7AFE46389A}" type="parTrans" cxnId="{F14EA7C6-82FB-AD48-B2FA-3EE6651A8490}">
      <dgm:prSet custT="1"/>
      <dgm:spPr/>
      <dgm:t>
        <a:bodyPr/>
        <a:lstStyle/>
        <a:p>
          <a:endParaRPr lang="es-ES_tradnl" sz="800"/>
        </a:p>
      </dgm:t>
    </dgm:pt>
    <dgm:pt modelId="{B5AD2600-1058-6B44-A955-4686D0A0F563}" type="sibTrans" cxnId="{F14EA7C6-82FB-AD48-B2FA-3EE6651A8490}">
      <dgm:prSet/>
      <dgm:spPr/>
      <dgm:t>
        <a:bodyPr/>
        <a:lstStyle/>
        <a:p>
          <a:endParaRPr lang="es-ES_tradnl" sz="2800"/>
        </a:p>
      </dgm:t>
    </dgm:pt>
    <dgm:pt modelId="{C00839AB-C40A-144D-ACDC-87BE040A75CE}">
      <dgm:prSet phldrT="[Texto]" custT="1"/>
      <dgm:spPr/>
      <dgm:t>
        <a:bodyPr/>
        <a:lstStyle/>
        <a:p>
          <a:r>
            <a:rPr lang="es-ES" sz="1800" dirty="0"/>
            <a:t>Comporta una contradicción interna de principios </a:t>
          </a:r>
          <a:endParaRPr lang="es-ES_tradnl" sz="1800" dirty="0"/>
        </a:p>
      </dgm:t>
    </dgm:pt>
    <dgm:pt modelId="{685FDB53-B903-AB46-AB4E-436D8CCE27BA}" type="parTrans" cxnId="{0E755C64-9577-FE4D-B182-FD2999F3E8DA}">
      <dgm:prSet custT="1"/>
      <dgm:spPr/>
      <dgm:t>
        <a:bodyPr/>
        <a:lstStyle/>
        <a:p>
          <a:endParaRPr lang="es-ES_tradnl" sz="800"/>
        </a:p>
      </dgm:t>
    </dgm:pt>
    <dgm:pt modelId="{9F394218-A571-E949-9C58-2B3CE091B9B4}" type="sibTrans" cxnId="{0E755C64-9577-FE4D-B182-FD2999F3E8DA}">
      <dgm:prSet/>
      <dgm:spPr/>
      <dgm:t>
        <a:bodyPr/>
        <a:lstStyle/>
        <a:p>
          <a:endParaRPr lang="es-ES_tradnl" sz="2800"/>
        </a:p>
      </dgm:t>
    </dgm:pt>
    <dgm:pt modelId="{332870DC-D25C-8C45-92D1-4092763B52C9}">
      <dgm:prSet phldrT="[Texto]" custT="1"/>
      <dgm:spPr/>
      <dgm:t>
        <a:bodyPr/>
        <a:lstStyle/>
        <a:p>
          <a:r>
            <a:rPr lang="es-ES_tradnl" sz="1800" dirty="0"/>
            <a:t>Asentada</a:t>
          </a:r>
          <a:r>
            <a:rPr lang="es-ES_tradnl" sz="1800" baseline="0" dirty="0"/>
            <a:t> en la duda</a:t>
          </a:r>
          <a:endParaRPr lang="es-ES_tradnl" sz="1800" dirty="0"/>
        </a:p>
      </dgm:t>
    </dgm:pt>
    <dgm:pt modelId="{E014E49B-DF3E-F84B-98B1-C5B634C043AE}" type="parTrans" cxnId="{7B0BA483-A81B-CA4C-BE02-4E9AFBCC8BEF}">
      <dgm:prSet custT="1"/>
      <dgm:spPr/>
      <dgm:t>
        <a:bodyPr/>
        <a:lstStyle/>
        <a:p>
          <a:endParaRPr lang="es-ES_tradnl" sz="800"/>
        </a:p>
      </dgm:t>
    </dgm:pt>
    <dgm:pt modelId="{EF7D4A7A-983F-F644-A2BF-4C4F97DA80AD}" type="sibTrans" cxnId="{7B0BA483-A81B-CA4C-BE02-4E9AFBCC8BEF}">
      <dgm:prSet/>
      <dgm:spPr/>
      <dgm:t>
        <a:bodyPr/>
        <a:lstStyle/>
        <a:p>
          <a:endParaRPr lang="es-ES_tradnl" sz="2800"/>
        </a:p>
      </dgm:t>
    </dgm:pt>
    <dgm:pt modelId="{2B4FAFD3-531D-404D-BCBC-969BAA05F5E3}">
      <dgm:prSet phldrT="[Texto]" custT="1"/>
      <dgm:spPr/>
      <dgm:t>
        <a:bodyPr/>
        <a:lstStyle/>
        <a:p>
          <a:r>
            <a:rPr lang="es-ES_tradnl" sz="1800" dirty="0"/>
            <a:t>Objetivos incompatibles</a:t>
          </a:r>
        </a:p>
      </dgm:t>
    </dgm:pt>
    <dgm:pt modelId="{8791B09D-F0E0-4347-9430-521A88181E6A}" type="parTrans" cxnId="{A1952621-2F68-534D-97A8-0B01879E4113}">
      <dgm:prSet custT="1"/>
      <dgm:spPr/>
      <dgm:t>
        <a:bodyPr/>
        <a:lstStyle/>
        <a:p>
          <a:endParaRPr lang="es-ES_tradnl" sz="800"/>
        </a:p>
      </dgm:t>
    </dgm:pt>
    <dgm:pt modelId="{D9A43193-73AF-1749-8158-7E2A014D5AD7}" type="sibTrans" cxnId="{A1952621-2F68-534D-97A8-0B01879E4113}">
      <dgm:prSet/>
      <dgm:spPr/>
      <dgm:t>
        <a:bodyPr/>
        <a:lstStyle/>
        <a:p>
          <a:endParaRPr lang="es-ES_tradnl" sz="2800"/>
        </a:p>
      </dgm:t>
    </dgm:pt>
    <dgm:pt modelId="{7517C175-4A93-A14B-9C83-1202CA6085E0}" type="pres">
      <dgm:prSet presAssocID="{A60952A1-AC59-7A4D-A61F-54B3D5D1D5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4519117-A74C-404B-B17C-247E72956018}" type="pres">
      <dgm:prSet presAssocID="{3E8EE0A5-114A-604C-9837-02161D9463C8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D51D206D-A5D2-644E-987F-86FDA678B39B}" type="pres">
      <dgm:prSet presAssocID="{D4C8845D-67C4-6948-BD49-BF7AFE46389A}" presName="Name9" presStyleLbl="parChTrans1D2" presStyleIdx="0" presStyleCnt="4"/>
      <dgm:spPr/>
      <dgm:t>
        <a:bodyPr/>
        <a:lstStyle/>
        <a:p>
          <a:endParaRPr lang="es-ES_tradnl"/>
        </a:p>
      </dgm:t>
    </dgm:pt>
    <dgm:pt modelId="{CC659B3A-2FB9-604B-BDA0-F086B44064D2}" type="pres">
      <dgm:prSet presAssocID="{D4C8845D-67C4-6948-BD49-BF7AFE46389A}" presName="connTx" presStyleLbl="parChTrans1D2" presStyleIdx="0" presStyleCnt="4"/>
      <dgm:spPr/>
      <dgm:t>
        <a:bodyPr/>
        <a:lstStyle/>
        <a:p>
          <a:endParaRPr lang="es-ES_tradnl"/>
        </a:p>
      </dgm:t>
    </dgm:pt>
    <dgm:pt modelId="{A0624ED5-A0CB-564D-AB5A-33F244955588}" type="pres">
      <dgm:prSet presAssocID="{BCB42DE9-F909-DF43-B531-3E3FE19C2AB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CDB6028-78E7-9943-95FE-EA218165400C}" type="pres">
      <dgm:prSet presAssocID="{685FDB53-B903-AB46-AB4E-436D8CCE27BA}" presName="Name9" presStyleLbl="parChTrans1D2" presStyleIdx="1" presStyleCnt="4"/>
      <dgm:spPr/>
      <dgm:t>
        <a:bodyPr/>
        <a:lstStyle/>
        <a:p>
          <a:endParaRPr lang="es-ES_tradnl"/>
        </a:p>
      </dgm:t>
    </dgm:pt>
    <dgm:pt modelId="{8D14C3B8-EAA4-E448-9262-61C44EA24233}" type="pres">
      <dgm:prSet presAssocID="{685FDB53-B903-AB46-AB4E-436D8CCE27BA}" presName="connTx" presStyleLbl="parChTrans1D2" presStyleIdx="1" presStyleCnt="4"/>
      <dgm:spPr/>
      <dgm:t>
        <a:bodyPr/>
        <a:lstStyle/>
        <a:p>
          <a:endParaRPr lang="es-ES_tradnl"/>
        </a:p>
      </dgm:t>
    </dgm:pt>
    <dgm:pt modelId="{CBDCCCFD-F36D-C744-9BC9-7AE611B14B68}" type="pres">
      <dgm:prSet presAssocID="{C00839AB-C40A-144D-ACDC-87BE040A75C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5C46C2-CC58-A54B-8DE1-C4633E5620F0}" type="pres">
      <dgm:prSet presAssocID="{E014E49B-DF3E-F84B-98B1-C5B634C043AE}" presName="Name9" presStyleLbl="parChTrans1D2" presStyleIdx="2" presStyleCnt="4"/>
      <dgm:spPr/>
      <dgm:t>
        <a:bodyPr/>
        <a:lstStyle/>
        <a:p>
          <a:endParaRPr lang="es-ES_tradnl"/>
        </a:p>
      </dgm:t>
    </dgm:pt>
    <dgm:pt modelId="{2960214E-FD89-084A-8C48-7D9605CA7989}" type="pres">
      <dgm:prSet presAssocID="{E014E49B-DF3E-F84B-98B1-C5B634C043AE}" presName="connTx" presStyleLbl="parChTrans1D2" presStyleIdx="2" presStyleCnt="4"/>
      <dgm:spPr/>
      <dgm:t>
        <a:bodyPr/>
        <a:lstStyle/>
        <a:p>
          <a:endParaRPr lang="es-ES_tradnl"/>
        </a:p>
      </dgm:t>
    </dgm:pt>
    <dgm:pt modelId="{94B4F221-1747-174C-BE19-32CF54BAD688}" type="pres">
      <dgm:prSet presAssocID="{332870DC-D25C-8C45-92D1-4092763B52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28A2BF3-889D-CE42-A460-77D50756ED12}" type="pres">
      <dgm:prSet presAssocID="{8791B09D-F0E0-4347-9430-521A88181E6A}" presName="Name9" presStyleLbl="parChTrans1D2" presStyleIdx="3" presStyleCnt="4"/>
      <dgm:spPr/>
      <dgm:t>
        <a:bodyPr/>
        <a:lstStyle/>
        <a:p>
          <a:endParaRPr lang="es-ES_tradnl"/>
        </a:p>
      </dgm:t>
    </dgm:pt>
    <dgm:pt modelId="{7023B5DE-DB4C-2642-9636-8583F1520C4A}" type="pres">
      <dgm:prSet presAssocID="{8791B09D-F0E0-4347-9430-521A88181E6A}" presName="connTx" presStyleLbl="parChTrans1D2" presStyleIdx="3" presStyleCnt="4"/>
      <dgm:spPr/>
      <dgm:t>
        <a:bodyPr/>
        <a:lstStyle/>
        <a:p>
          <a:endParaRPr lang="es-ES_tradnl"/>
        </a:p>
      </dgm:t>
    </dgm:pt>
    <dgm:pt modelId="{6D765513-6A92-1448-B9F5-9396A91843CE}" type="pres">
      <dgm:prSet presAssocID="{2B4FAFD3-531D-404D-BCBC-969BAA05F5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A2D704D-EC36-5E4A-A3BA-A2836D0D8AD0}" type="presOf" srcId="{D4C8845D-67C4-6948-BD49-BF7AFE46389A}" destId="{D51D206D-A5D2-644E-987F-86FDA678B39B}" srcOrd="0" destOrd="0" presId="urn:microsoft.com/office/officeart/2005/8/layout/radial1"/>
    <dgm:cxn modelId="{575FB5A5-ECB3-0740-AA1C-3A7A8F760F2E}" srcId="{A60952A1-AC59-7A4D-A61F-54B3D5D1D5C4}" destId="{3E8EE0A5-114A-604C-9837-02161D9463C8}" srcOrd="0" destOrd="0" parTransId="{E9DB2D2A-DDE9-524F-A1C0-770A290D8649}" sibTransId="{E942FCFC-2CE7-E647-92F6-1108467F0270}"/>
    <dgm:cxn modelId="{CDB06063-688A-2846-BA02-A7EF259F228E}" type="presOf" srcId="{E014E49B-DF3E-F84B-98B1-C5B634C043AE}" destId="{415C46C2-CC58-A54B-8DE1-C4633E5620F0}" srcOrd="0" destOrd="0" presId="urn:microsoft.com/office/officeart/2005/8/layout/radial1"/>
    <dgm:cxn modelId="{4CD5FFB8-14A8-D146-9B5B-342767F76BDA}" type="presOf" srcId="{332870DC-D25C-8C45-92D1-4092763B52C9}" destId="{94B4F221-1747-174C-BE19-32CF54BAD688}" srcOrd="0" destOrd="0" presId="urn:microsoft.com/office/officeart/2005/8/layout/radial1"/>
    <dgm:cxn modelId="{3971D55B-9184-4243-8C3B-EDBDBB7FF53D}" type="presOf" srcId="{A60952A1-AC59-7A4D-A61F-54B3D5D1D5C4}" destId="{7517C175-4A93-A14B-9C83-1202CA6085E0}" srcOrd="0" destOrd="0" presId="urn:microsoft.com/office/officeart/2005/8/layout/radial1"/>
    <dgm:cxn modelId="{9917B1A4-DCE8-2842-B308-D7E58D235939}" type="presOf" srcId="{8791B09D-F0E0-4347-9430-521A88181E6A}" destId="{828A2BF3-889D-CE42-A460-77D50756ED12}" srcOrd="0" destOrd="0" presId="urn:microsoft.com/office/officeart/2005/8/layout/radial1"/>
    <dgm:cxn modelId="{F14EA7C6-82FB-AD48-B2FA-3EE6651A8490}" srcId="{3E8EE0A5-114A-604C-9837-02161D9463C8}" destId="{BCB42DE9-F909-DF43-B531-3E3FE19C2AB5}" srcOrd="0" destOrd="0" parTransId="{D4C8845D-67C4-6948-BD49-BF7AFE46389A}" sibTransId="{B5AD2600-1058-6B44-A955-4686D0A0F563}"/>
    <dgm:cxn modelId="{57F54629-1B35-ED48-91B1-EEEDD7FAC4F9}" type="presOf" srcId="{8791B09D-F0E0-4347-9430-521A88181E6A}" destId="{7023B5DE-DB4C-2642-9636-8583F1520C4A}" srcOrd="1" destOrd="0" presId="urn:microsoft.com/office/officeart/2005/8/layout/radial1"/>
    <dgm:cxn modelId="{0E755C64-9577-FE4D-B182-FD2999F3E8DA}" srcId="{3E8EE0A5-114A-604C-9837-02161D9463C8}" destId="{C00839AB-C40A-144D-ACDC-87BE040A75CE}" srcOrd="1" destOrd="0" parTransId="{685FDB53-B903-AB46-AB4E-436D8CCE27BA}" sibTransId="{9F394218-A571-E949-9C58-2B3CE091B9B4}"/>
    <dgm:cxn modelId="{8FBB6B4A-D614-9F4E-ADDD-1FDF54F400C7}" type="presOf" srcId="{685FDB53-B903-AB46-AB4E-436D8CCE27BA}" destId="{8D14C3B8-EAA4-E448-9262-61C44EA24233}" srcOrd="1" destOrd="0" presId="urn:microsoft.com/office/officeart/2005/8/layout/radial1"/>
    <dgm:cxn modelId="{7B0BA483-A81B-CA4C-BE02-4E9AFBCC8BEF}" srcId="{3E8EE0A5-114A-604C-9837-02161D9463C8}" destId="{332870DC-D25C-8C45-92D1-4092763B52C9}" srcOrd="2" destOrd="0" parTransId="{E014E49B-DF3E-F84B-98B1-C5B634C043AE}" sibTransId="{EF7D4A7A-983F-F644-A2BF-4C4F97DA80AD}"/>
    <dgm:cxn modelId="{588DE770-5161-5347-95F4-AFE3B275FEEF}" type="presOf" srcId="{D4C8845D-67C4-6948-BD49-BF7AFE46389A}" destId="{CC659B3A-2FB9-604B-BDA0-F086B44064D2}" srcOrd="1" destOrd="0" presId="urn:microsoft.com/office/officeart/2005/8/layout/radial1"/>
    <dgm:cxn modelId="{438B5256-6FAE-4146-8595-860D9B097C5C}" type="presOf" srcId="{3E8EE0A5-114A-604C-9837-02161D9463C8}" destId="{C4519117-A74C-404B-B17C-247E72956018}" srcOrd="0" destOrd="0" presId="urn:microsoft.com/office/officeart/2005/8/layout/radial1"/>
    <dgm:cxn modelId="{01C8BCD7-2B0B-5447-942E-7C445CC3CFE6}" type="presOf" srcId="{2B4FAFD3-531D-404D-BCBC-969BAA05F5E3}" destId="{6D765513-6A92-1448-B9F5-9396A91843CE}" srcOrd="0" destOrd="0" presId="urn:microsoft.com/office/officeart/2005/8/layout/radial1"/>
    <dgm:cxn modelId="{A1952621-2F68-534D-97A8-0B01879E4113}" srcId="{3E8EE0A5-114A-604C-9837-02161D9463C8}" destId="{2B4FAFD3-531D-404D-BCBC-969BAA05F5E3}" srcOrd="3" destOrd="0" parTransId="{8791B09D-F0E0-4347-9430-521A88181E6A}" sibTransId="{D9A43193-73AF-1749-8158-7E2A014D5AD7}"/>
    <dgm:cxn modelId="{4DEF8D99-F817-C44B-9E07-91B4B469E8A8}" type="presOf" srcId="{BCB42DE9-F909-DF43-B531-3E3FE19C2AB5}" destId="{A0624ED5-A0CB-564D-AB5A-33F244955588}" srcOrd="0" destOrd="0" presId="urn:microsoft.com/office/officeart/2005/8/layout/radial1"/>
    <dgm:cxn modelId="{EE7B4784-EDCA-F643-ADA6-76DC46BD8627}" type="presOf" srcId="{685FDB53-B903-AB46-AB4E-436D8CCE27BA}" destId="{5CDB6028-78E7-9943-95FE-EA218165400C}" srcOrd="0" destOrd="0" presId="urn:microsoft.com/office/officeart/2005/8/layout/radial1"/>
    <dgm:cxn modelId="{661DDB93-F427-C54B-8170-E485FA6DF23D}" type="presOf" srcId="{E014E49B-DF3E-F84B-98B1-C5B634C043AE}" destId="{2960214E-FD89-084A-8C48-7D9605CA7989}" srcOrd="1" destOrd="0" presId="urn:microsoft.com/office/officeart/2005/8/layout/radial1"/>
    <dgm:cxn modelId="{62F50CAB-33CA-F842-BB90-3D90FCE38E98}" type="presOf" srcId="{C00839AB-C40A-144D-ACDC-87BE040A75CE}" destId="{CBDCCCFD-F36D-C744-9BC9-7AE611B14B68}" srcOrd="0" destOrd="0" presId="urn:microsoft.com/office/officeart/2005/8/layout/radial1"/>
    <dgm:cxn modelId="{B29BE3C3-A283-2145-BBAE-028FDE7DADDE}" type="presParOf" srcId="{7517C175-4A93-A14B-9C83-1202CA6085E0}" destId="{C4519117-A74C-404B-B17C-247E72956018}" srcOrd="0" destOrd="0" presId="urn:microsoft.com/office/officeart/2005/8/layout/radial1"/>
    <dgm:cxn modelId="{45845C72-541B-9D42-AF53-95719624FAE0}" type="presParOf" srcId="{7517C175-4A93-A14B-9C83-1202CA6085E0}" destId="{D51D206D-A5D2-644E-987F-86FDA678B39B}" srcOrd="1" destOrd="0" presId="urn:microsoft.com/office/officeart/2005/8/layout/radial1"/>
    <dgm:cxn modelId="{21621A85-A7B9-0D44-9D1D-7F0D48CEE895}" type="presParOf" srcId="{D51D206D-A5D2-644E-987F-86FDA678B39B}" destId="{CC659B3A-2FB9-604B-BDA0-F086B44064D2}" srcOrd="0" destOrd="0" presId="urn:microsoft.com/office/officeart/2005/8/layout/radial1"/>
    <dgm:cxn modelId="{740A2810-D678-A343-8B18-F3915563DB8E}" type="presParOf" srcId="{7517C175-4A93-A14B-9C83-1202CA6085E0}" destId="{A0624ED5-A0CB-564D-AB5A-33F244955588}" srcOrd="2" destOrd="0" presId="urn:microsoft.com/office/officeart/2005/8/layout/radial1"/>
    <dgm:cxn modelId="{C97F4D27-B661-D64F-87B9-CACE59C21C70}" type="presParOf" srcId="{7517C175-4A93-A14B-9C83-1202CA6085E0}" destId="{5CDB6028-78E7-9943-95FE-EA218165400C}" srcOrd="3" destOrd="0" presId="urn:microsoft.com/office/officeart/2005/8/layout/radial1"/>
    <dgm:cxn modelId="{9E94B8F5-7BF0-EC49-99D5-4CC9376F7B64}" type="presParOf" srcId="{5CDB6028-78E7-9943-95FE-EA218165400C}" destId="{8D14C3B8-EAA4-E448-9262-61C44EA24233}" srcOrd="0" destOrd="0" presId="urn:microsoft.com/office/officeart/2005/8/layout/radial1"/>
    <dgm:cxn modelId="{F8320B12-3411-6048-851E-D3720D62B120}" type="presParOf" srcId="{7517C175-4A93-A14B-9C83-1202CA6085E0}" destId="{CBDCCCFD-F36D-C744-9BC9-7AE611B14B68}" srcOrd="4" destOrd="0" presId="urn:microsoft.com/office/officeart/2005/8/layout/radial1"/>
    <dgm:cxn modelId="{9D73C830-7412-5B40-8126-278EE6228C25}" type="presParOf" srcId="{7517C175-4A93-A14B-9C83-1202CA6085E0}" destId="{415C46C2-CC58-A54B-8DE1-C4633E5620F0}" srcOrd="5" destOrd="0" presId="urn:microsoft.com/office/officeart/2005/8/layout/radial1"/>
    <dgm:cxn modelId="{50E46FB7-030D-6E4A-9302-BB6A4C0E230F}" type="presParOf" srcId="{415C46C2-CC58-A54B-8DE1-C4633E5620F0}" destId="{2960214E-FD89-084A-8C48-7D9605CA7989}" srcOrd="0" destOrd="0" presId="urn:microsoft.com/office/officeart/2005/8/layout/radial1"/>
    <dgm:cxn modelId="{4A5F67FF-2E9A-E941-AF15-9E0DFC7F2549}" type="presParOf" srcId="{7517C175-4A93-A14B-9C83-1202CA6085E0}" destId="{94B4F221-1747-174C-BE19-32CF54BAD688}" srcOrd="6" destOrd="0" presId="urn:microsoft.com/office/officeart/2005/8/layout/radial1"/>
    <dgm:cxn modelId="{63B74C89-8C1D-BF49-BD6C-836C03273612}" type="presParOf" srcId="{7517C175-4A93-A14B-9C83-1202CA6085E0}" destId="{828A2BF3-889D-CE42-A460-77D50756ED12}" srcOrd="7" destOrd="0" presId="urn:microsoft.com/office/officeart/2005/8/layout/radial1"/>
    <dgm:cxn modelId="{F06310AC-867D-7947-9A3C-8A9A00AC508D}" type="presParOf" srcId="{828A2BF3-889D-CE42-A460-77D50756ED12}" destId="{7023B5DE-DB4C-2642-9636-8583F1520C4A}" srcOrd="0" destOrd="0" presId="urn:microsoft.com/office/officeart/2005/8/layout/radial1"/>
    <dgm:cxn modelId="{B24CE80C-5450-3D40-A1C4-453AFA416131}" type="presParOf" srcId="{7517C175-4A93-A14B-9C83-1202CA6085E0}" destId="{6D765513-6A92-1448-B9F5-9396A91843C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A9045A-1661-8040-A519-8BD3D87B7CAA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E44C74B-7094-F146-B5C3-579968A15791}">
      <dgm:prSet phldrT="[Texto]"/>
      <dgm:spPr/>
      <dgm:t>
        <a:bodyPr/>
        <a:lstStyle/>
        <a:p>
          <a:r>
            <a:rPr lang="es-ES_tradnl" dirty="0"/>
            <a:t>ARTE</a:t>
          </a:r>
        </a:p>
        <a:p>
          <a:r>
            <a:rPr lang="en-US" dirty="0" err="1"/>
            <a:t>Es</a:t>
          </a:r>
          <a:r>
            <a:rPr lang="en-US" dirty="0"/>
            <a:t> un </a:t>
          </a:r>
          <a:r>
            <a:rPr lang="en-US" dirty="0" err="1"/>
            <a:t>creador</a:t>
          </a:r>
          <a:r>
            <a:rPr lang="en-US" dirty="0"/>
            <a:t> que se </a:t>
          </a:r>
          <a:r>
            <a:rPr lang="en-US" dirty="0" err="1"/>
            <a:t>funde</a:t>
          </a:r>
          <a:r>
            <a:rPr lang="en-US" dirty="0"/>
            <a:t> con </a:t>
          </a:r>
          <a:r>
            <a:rPr lang="en-US" dirty="0" err="1"/>
            <a:t>su</a:t>
          </a:r>
          <a:r>
            <a:rPr lang="en-US" dirty="0"/>
            <a:t> </a:t>
          </a:r>
          <a:r>
            <a:rPr lang="en-US" dirty="0" err="1"/>
            <a:t>obra</a:t>
          </a:r>
          <a:r>
            <a:rPr lang="en-US" dirty="0"/>
            <a:t>, </a:t>
          </a:r>
          <a:r>
            <a:rPr lang="en-US" dirty="0" err="1"/>
            <a:t>imprimiendo</a:t>
          </a:r>
          <a:r>
            <a:rPr lang="en-US" dirty="0"/>
            <a:t> un </a:t>
          </a:r>
          <a:r>
            <a:rPr lang="en-US" dirty="0" err="1"/>
            <a:t>sello</a:t>
          </a:r>
          <a:r>
            <a:rPr lang="en-US" dirty="0"/>
            <a:t> personal a </a:t>
          </a:r>
          <a:r>
            <a:rPr lang="en-US" dirty="0" err="1"/>
            <a:t>su</a:t>
          </a:r>
          <a:r>
            <a:rPr lang="en-US" dirty="0"/>
            <a:t> </a:t>
          </a:r>
          <a:r>
            <a:rPr lang="en-US" dirty="0" err="1"/>
            <a:t>quehacer</a:t>
          </a:r>
          <a:endParaRPr lang="es-ES_tradnl" dirty="0"/>
        </a:p>
      </dgm:t>
    </dgm:pt>
    <dgm:pt modelId="{A419E289-1746-EE42-AF71-63691D0CBF6B}" type="parTrans" cxnId="{024BFA5A-CFF4-F64B-B38E-7861C8E25381}">
      <dgm:prSet/>
      <dgm:spPr/>
      <dgm:t>
        <a:bodyPr/>
        <a:lstStyle/>
        <a:p>
          <a:endParaRPr lang="es-ES_tradnl"/>
        </a:p>
      </dgm:t>
    </dgm:pt>
    <dgm:pt modelId="{AC8BC6CD-7C63-1C4D-A2E5-663630C3FEC1}" type="sibTrans" cxnId="{024BFA5A-CFF4-F64B-B38E-7861C8E25381}">
      <dgm:prSet/>
      <dgm:spPr/>
      <dgm:t>
        <a:bodyPr/>
        <a:lstStyle/>
        <a:p>
          <a:endParaRPr lang="es-ES_tradnl"/>
        </a:p>
      </dgm:t>
    </dgm:pt>
    <dgm:pt modelId="{089576CD-C6C2-3740-9D12-7F3E602D511D}">
      <dgm:prSet phldrT="[Texto]"/>
      <dgm:spPr/>
      <dgm:t>
        <a:bodyPr/>
        <a:lstStyle/>
        <a:p>
          <a:r>
            <a:rPr lang="es-ES_tradnl" dirty="0"/>
            <a:t>CIENCIA</a:t>
          </a:r>
        </a:p>
        <a:p>
          <a:r>
            <a:rPr lang="en-US" dirty="0" err="1"/>
            <a:t>Técnicas</a:t>
          </a:r>
          <a:r>
            <a:rPr lang="en-US" dirty="0"/>
            <a:t> y </a:t>
          </a:r>
          <a:r>
            <a:rPr lang="en-US" dirty="0" err="1"/>
            <a:t>metodologías</a:t>
          </a:r>
          <a:r>
            <a:rPr lang="en-US" dirty="0"/>
            <a:t> </a:t>
          </a:r>
          <a:r>
            <a:rPr lang="en-US" dirty="0" err="1"/>
            <a:t>claramente</a:t>
          </a:r>
          <a:r>
            <a:rPr lang="en-US" dirty="0"/>
            <a:t> </a:t>
          </a:r>
          <a:r>
            <a:rPr lang="en-US" dirty="0" err="1"/>
            <a:t>definidas</a:t>
          </a:r>
          <a:r>
            <a:rPr lang="en-US" dirty="0"/>
            <a:t> saber </a:t>
          </a:r>
          <a:r>
            <a:rPr lang="en-US" dirty="0" err="1"/>
            <a:t>sistemático</a:t>
          </a:r>
          <a:r>
            <a:rPr lang="en-US" dirty="0"/>
            <a:t> </a:t>
          </a:r>
          <a:endParaRPr lang="es-ES_tradnl" dirty="0"/>
        </a:p>
      </dgm:t>
    </dgm:pt>
    <dgm:pt modelId="{BFEE8C76-BBF5-0A4E-A26A-4F2AEAE30B8A}" type="parTrans" cxnId="{E3EEE2E2-21C9-1D47-9F63-F1F5C4217575}">
      <dgm:prSet/>
      <dgm:spPr/>
      <dgm:t>
        <a:bodyPr/>
        <a:lstStyle/>
        <a:p>
          <a:endParaRPr lang="es-ES_tradnl"/>
        </a:p>
      </dgm:t>
    </dgm:pt>
    <dgm:pt modelId="{D69DEDED-633C-EB4E-BF08-25A9A4AFB4B1}" type="sibTrans" cxnId="{E3EEE2E2-21C9-1D47-9F63-F1F5C4217575}">
      <dgm:prSet/>
      <dgm:spPr/>
      <dgm:t>
        <a:bodyPr/>
        <a:lstStyle/>
        <a:p>
          <a:endParaRPr lang="es-ES_tradnl"/>
        </a:p>
      </dgm:t>
    </dgm:pt>
    <dgm:pt modelId="{EF74818C-80FF-A74E-AC3C-C55E4F5112EC}" type="pres">
      <dgm:prSet presAssocID="{4FA9045A-1661-8040-A519-8BD3D87B7C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159B69F-1424-1C42-AA77-062988FC192B}" type="pres">
      <dgm:prSet presAssocID="{1E44C74B-7094-F146-B5C3-579968A1579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FA7D49D-4400-2747-8007-EE26BD68FC80}" type="pres">
      <dgm:prSet presAssocID="{089576CD-C6C2-3740-9D12-7F3E602D511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94DD37B-0B0E-8B4D-9501-67A73EAB516B}" type="presOf" srcId="{089576CD-C6C2-3740-9D12-7F3E602D511D}" destId="{4FA7D49D-4400-2747-8007-EE26BD68FC80}" srcOrd="0" destOrd="0" presId="urn:microsoft.com/office/officeart/2005/8/layout/arrow5"/>
    <dgm:cxn modelId="{F1902136-2F1A-E84F-8779-6C1BBE9560B4}" type="presOf" srcId="{1E44C74B-7094-F146-B5C3-579968A15791}" destId="{C159B69F-1424-1C42-AA77-062988FC192B}" srcOrd="0" destOrd="0" presId="urn:microsoft.com/office/officeart/2005/8/layout/arrow5"/>
    <dgm:cxn modelId="{6B3CED7A-8167-4047-95C1-AE78F12E3509}" type="presOf" srcId="{4FA9045A-1661-8040-A519-8BD3D87B7CAA}" destId="{EF74818C-80FF-A74E-AC3C-C55E4F5112EC}" srcOrd="0" destOrd="0" presId="urn:microsoft.com/office/officeart/2005/8/layout/arrow5"/>
    <dgm:cxn modelId="{024BFA5A-CFF4-F64B-B38E-7861C8E25381}" srcId="{4FA9045A-1661-8040-A519-8BD3D87B7CAA}" destId="{1E44C74B-7094-F146-B5C3-579968A15791}" srcOrd="0" destOrd="0" parTransId="{A419E289-1746-EE42-AF71-63691D0CBF6B}" sibTransId="{AC8BC6CD-7C63-1C4D-A2E5-663630C3FEC1}"/>
    <dgm:cxn modelId="{E3EEE2E2-21C9-1D47-9F63-F1F5C4217575}" srcId="{4FA9045A-1661-8040-A519-8BD3D87B7CAA}" destId="{089576CD-C6C2-3740-9D12-7F3E602D511D}" srcOrd="1" destOrd="0" parTransId="{BFEE8C76-BBF5-0A4E-A26A-4F2AEAE30B8A}" sibTransId="{D69DEDED-633C-EB4E-BF08-25A9A4AFB4B1}"/>
    <dgm:cxn modelId="{2B23659A-E188-8D4A-9C7A-A5CAE754B8FB}" type="presParOf" srcId="{EF74818C-80FF-A74E-AC3C-C55E4F5112EC}" destId="{C159B69F-1424-1C42-AA77-062988FC192B}" srcOrd="0" destOrd="0" presId="urn:microsoft.com/office/officeart/2005/8/layout/arrow5"/>
    <dgm:cxn modelId="{BC639976-0B9D-5B43-976D-53694DD85E0B}" type="presParOf" srcId="{EF74818C-80FF-A74E-AC3C-C55E4F5112EC}" destId="{4FA7D49D-4400-2747-8007-EE26BD68FC8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9C7D80-E262-4B4C-8087-63727E895EFB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0AD77AB0-1826-3C48-BE69-C3D106E8C72B}">
      <dgm:prSet phldrT="[Texto]"/>
      <dgm:spPr/>
      <dgm:t>
        <a:bodyPr/>
        <a:lstStyle/>
        <a:p>
          <a:r>
            <a:rPr lang="es-ES_tradnl" dirty="0" smtClean="0"/>
            <a:t>Necesidad de reflexión sobre su</a:t>
          </a:r>
          <a:r>
            <a:rPr lang="es-ES_tradnl" baseline="0" dirty="0" smtClean="0"/>
            <a:t> QUEHACER</a:t>
          </a:r>
          <a:endParaRPr lang="es-ES_tradnl" dirty="0"/>
        </a:p>
      </dgm:t>
    </dgm:pt>
    <dgm:pt modelId="{DB6F8196-4D58-3B4B-8B33-F05976D25866}" type="parTrans" cxnId="{6F304D01-9B19-3747-8B07-D7D9E7C2F1CC}">
      <dgm:prSet/>
      <dgm:spPr/>
      <dgm:t>
        <a:bodyPr/>
        <a:lstStyle/>
        <a:p>
          <a:endParaRPr lang="es-ES_tradnl"/>
        </a:p>
      </dgm:t>
    </dgm:pt>
    <dgm:pt modelId="{0A909FE4-5716-B747-8D15-AEECD83C3F10}" type="sibTrans" cxnId="{6F304D01-9B19-3747-8B07-D7D9E7C2F1CC}">
      <dgm:prSet/>
      <dgm:spPr/>
      <dgm:t>
        <a:bodyPr/>
        <a:lstStyle/>
        <a:p>
          <a:endParaRPr lang="es-ES_tradnl"/>
        </a:p>
      </dgm:t>
    </dgm:pt>
    <dgm:pt modelId="{510F80E9-FD1A-6746-ABDD-BAFF680C02D4}">
      <dgm:prSet phldrT="[Texto]"/>
      <dgm:spPr/>
    </dgm:pt>
    <dgm:pt modelId="{E62007E1-D04D-4C43-B61F-522ACC119639}" type="parTrans" cxnId="{82DAC9E8-8B4F-6549-B9ED-8FD982A7AE7E}">
      <dgm:prSet/>
      <dgm:spPr/>
      <dgm:t>
        <a:bodyPr/>
        <a:lstStyle/>
        <a:p>
          <a:endParaRPr lang="es-ES_tradnl"/>
        </a:p>
      </dgm:t>
    </dgm:pt>
    <dgm:pt modelId="{D8929CE6-D985-AC47-A103-F4AC9548D829}" type="sibTrans" cxnId="{82DAC9E8-8B4F-6549-B9ED-8FD982A7AE7E}">
      <dgm:prSet/>
      <dgm:spPr/>
      <dgm:t>
        <a:bodyPr/>
        <a:lstStyle/>
        <a:p>
          <a:endParaRPr lang="es-ES_tradnl"/>
        </a:p>
      </dgm:t>
    </dgm:pt>
    <dgm:pt modelId="{EDC242E0-F8B0-3B42-89CF-2EEB49E547B7}">
      <dgm:prSet phldrT="[Texto]" phldr="1"/>
      <dgm:spPr/>
      <dgm:t>
        <a:bodyPr/>
        <a:lstStyle/>
        <a:p>
          <a:endParaRPr lang="es-ES_tradnl" dirty="0"/>
        </a:p>
      </dgm:t>
    </dgm:pt>
    <dgm:pt modelId="{FD815868-407D-4E47-8E64-685BF64BFC9F}" type="parTrans" cxnId="{D7874D35-6F16-024A-A749-A25B5BCDAA70}">
      <dgm:prSet/>
      <dgm:spPr/>
      <dgm:t>
        <a:bodyPr/>
        <a:lstStyle/>
        <a:p>
          <a:endParaRPr lang="es-ES_tradnl"/>
        </a:p>
      </dgm:t>
    </dgm:pt>
    <dgm:pt modelId="{49EDA127-F16D-5649-94F5-5C58D9E6CDC3}" type="sibTrans" cxnId="{D7874D35-6F16-024A-A749-A25B5BCDAA70}">
      <dgm:prSet/>
      <dgm:spPr/>
      <dgm:t>
        <a:bodyPr/>
        <a:lstStyle/>
        <a:p>
          <a:endParaRPr lang="es-ES_tradnl"/>
        </a:p>
      </dgm:t>
    </dgm:pt>
    <dgm:pt modelId="{1A01AE37-6419-1A4A-826D-EF52A62A0A46}">
      <dgm:prSet/>
      <dgm:spPr/>
      <dgm:t>
        <a:bodyPr/>
        <a:lstStyle/>
        <a:p>
          <a:r>
            <a:rPr lang="es-ES_tradnl" dirty="0" smtClean="0"/>
            <a:t>CORE:</a:t>
          </a:r>
          <a:r>
            <a:rPr lang="es-ES_tradnl" baseline="0" dirty="0" smtClean="0"/>
            <a:t> G</a:t>
          </a:r>
          <a:r>
            <a:rPr lang="es-ES_tradnl" dirty="0" smtClean="0"/>
            <a:t>estión pedagógica?</a:t>
          </a:r>
          <a:endParaRPr lang="es-ES_tradnl" dirty="0"/>
        </a:p>
      </dgm:t>
    </dgm:pt>
    <dgm:pt modelId="{B1B9F5C0-E50A-554D-87E9-AEBBF7242504}" type="parTrans" cxnId="{05045D45-FC1E-3340-B88C-13F8D452586D}">
      <dgm:prSet/>
      <dgm:spPr/>
      <dgm:t>
        <a:bodyPr/>
        <a:lstStyle/>
        <a:p>
          <a:endParaRPr lang="es-ES_tradnl"/>
        </a:p>
      </dgm:t>
    </dgm:pt>
    <dgm:pt modelId="{F19D2FBE-C40C-4B4C-8A1C-E3C9F6111171}" type="sibTrans" cxnId="{05045D45-FC1E-3340-B88C-13F8D452586D}">
      <dgm:prSet/>
      <dgm:spPr/>
      <dgm:t>
        <a:bodyPr/>
        <a:lstStyle/>
        <a:p>
          <a:endParaRPr lang="es-ES_tradnl"/>
        </a:p>
      </dgm:t>
    </dgm:pt>
    <dgm:pt modelId="{D337CE57-81DA-EB44-976B-FB4EC49A466A}">
      <dgm:prSet/>
      <dgm:spPr/>
      <dgm:t>
        <a:bodyPr/>
        <a:lstStyle/>
        <a:p>
          <a:r>
            <a:rPr lang="es-ES_tradnl" dirty="0" smtClean="0"/>
            <a:t>SISTEMATIZAR y documentar experiencias</a:t>
          </a:r>
          <a:endParaRPr lang="es-ES_tradnl" dirty="0"/>
        </a:p>
      </dgm:t>
    </dgm:pt>
    <dgm:pt modelId="{1BCDAF1F-186B-C347-AB7F-C242842BCB88}" type="parTrans" cxnId="{08794E64-181E-1B43-ABA4-71A3238C7CA1}">
      <dgm:prSet/>
      <dgm:spPr/>
      <dgm:t>
        <a:bodyPr/>
        <a:lstStyle/>
        <a:p>
          <a:endParaRPr lang="es-ES_tradnl"/>
        </a:p>
      </dgm:t>
    </dgm:pt>
    <dgm:pt modelId="{AECCFD83-9A25-3F49-8DE8-FF6F05D4BD12}" type="sibTrans" cxnId="{08794E64-181E-1B43-ABA4-71A3238C7CA1}">
      <dgm:prSet/>
      <dgm:spPr/>
      <dgm:t>
        <a:bodyPr/>
        <a:lstStyle/>
        <a:p>
          <a:endParaRPr lang="es-ES_tradnl"/>
        </a:p>
      </dgm:t>
    </dgm:pt>
    <dgm:pt modelId="{F5DF9163-6B3D-CE48-9025-962E41DA5917}" type="pres">
      <dgm:prSet presAssocID="{319C7D80-E262-4B4C-8087-63727E895E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06483B9-B934-8E41-994B-62675523F061}" type="pres">
      <dgm:prSet presAssocID="{0AD77AB0-1826-3C48-BE69-C3D106E8C72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ECF963-B232-6A45-B1FD-04E08AA29DB4}" type="pres">
      <dgm:prSet presAssocID="{0AD77AB0-1826-3C48-BE69-C3D106E8C72B}" presName="gear1srcNode" presStyleLbl="node1" presStyleIdx="0" presStyleCnt="3"/>
      <dgm:spPr/>
      <dgm:t>
        <a:bodyPr/>
        <a:lstStyle/>
        <a:p>
          <a:endParaRPr lang="es-ES_tradnl"/>
        </a:p>
      </dgm:t>
    </dgm:pt>
    <dgm:pt modelId="{CAE68BAD-2F89-8B4B-9AB8-A725F5E52297}" type="pres">
      <dgm:prSet presAssocID="{0AD77AB0-1826-3C48-BE69-C3D106E8C72B}" presName="gear1dstNode" presStyleLbl="node1" presStyleIdx="0" presStyleCnt="3"/>
      <dgm:spPr/>
      <dgm:t>
        <a:bodyPr/>
        <a:lstStyle/>
        <a:p>
          <a:endParaRPr lang="es-ES_tradnl"/>
        </a:p>
      </dgm:t>
    </dgm:pt>
    <dgm:pt modelId="{C0F7675D-EFCB-3140-A862-9F15CD8AC578}" type="pres">
      <dgm:prSet presAssocID="{1A01AE37-6419-1A4A-826D-EF52A62A0A4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25D2828-EA33-5248-8FA4-F5108CEA5F46}" type="pres">
      <dgm:prSet presAssocID="{1A01AE37-6419-1A4A-826D-EF52A62A0A46}" presName="gear2srcNode" presStyleLbl="node1" presStyleIdx="1" presStyleCnt="3"/>
      <dgm:spPr/>
      <dgm:t>
        <a:bodyPr/>
        <a:lstStyle/>
        <a:p>
          <a:endParaRPr lang="es-ES_tradnl"/>
        </a:p>
      </dgm:t>
    </dgm:pt>
    <dgm:pt modelId="{E3C45500-8331-5F45-80F9-B072AB729FF3}" type="pres">
      <dgm:prSet presAssocID="{1A01AE37-6419-1A4A-826D-EF52A62A0A46}" presName="gear2dstNode" presStyleLbl="node1" presStyleIdx="1" presStyleCnt="3"/>
      <dgm:spPr/>
      <dgm:t>
        <a:bodyPr/>
        <a:lstStyle/>
        <a:p>
          <a:endParaRPr lang="es-ES_tradnl"/>
        </a:p>
      </dgm:t>
    </dgm:pt>
    <dgm:pt modelId="{BE144D0B-E02E-D546-9610-B9502D5EB0EA}" type="pres">
      <dgm:prSet presAssocID="{D337CE57-81DA-EB44-976B-FB4EC49A466A}" presName="gear3" presStyleLbl="node1" presStyleIdx="2" presStyleCnt="3"/>
      <dgm:spPr/>
      <dgm:t>
        <a:bodyPr/>
        <a:lstStyle/>
        <a:p>
          <a:endParaRPr lang="es-ES_tradnl"/>
        </a:p>
      </dgm:t>
    </dgm:pt>
    <dgm:pt modelId="{2C321C20-B0EE-9244-9C02-07D9FA8A1F29}" type="pres">
      <dgm:prSet presAssocID="{D337CE57-81DA-EB44-976B-FB4EC49A466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CF895E1-B540-0446-B548-8D95E17F4480}" type="pres">
      <dgm:prSet presAssocID="{D337CE57-81DA-EB44-976B-FB4EC49A466A}" presName="gear3srcNode" presStyleLbl="node1" presStyleIdx="2" presStyleCnt="3"/>
      <dgm:spPr/>
      <dgm:t>
        <a:bodyPr/>
        <a:lstStyle/>
        <a:p>
          <a:endParaRPr lang="es-ES_tradnl"/>
        </a:p>
      </dgm:t>
    </dgm:pt>
    <dgm:pt modelId="{9770F3F8-C607-B84C-A0E9-9A39AB872EB0}" type="pres">
      <dgm:prSet presAssocID="{D337CE57-81DA-EB44-976B-FB4EC49A466A}" presName="gear3dstNode" presStyleLbl="node1" presStyleIdx="2" presStyleCnt="3"/>
      <dgm:spPr/>
      <dgm:t>
        <a:bodyPr/>
        <a:lstStyle/>
        <a:p>
          <a:endParaRPr lang="es-ES_tradnl"/>
        </a:p>
      </dgm:t>
    </dgm:pt>
    <dgm:pt modelId="{D1646DF7-A2D7-C14C-A20B-59EF6B3AA769}" type="pres">
      <dgm:prSet presAssocID="{0A909FE4-5716-B747-8D15-AEECD83C3F10}" presName="connector1" presStyleLbl="sibTrans2D1" presStyleIdx="0" presStyleCnt="3"/>
      <dgm:spPr/>
      <dgm:t>
        <a:bodyPr/>
        <a:lstStyle/>
        <a:p>
          <a:endParaRPr lang="es-ES_tradnl"/>
        </a:p>
      </dgm:t>
    </dgm:pt>
    <dgm:pt modelId="{13152BD2-41ED-3D4D-B45E-F982D792ABC4}" type="pres">
      <dgm:prSet presAssocID="{F19D2FBE-C40C-4B4C-8A1C-E3C9F6111171}" presName="connector2" presStyleLbl="sibTrans2D1" presStyleIdx="1" presStyleCnt="3"/>
      <dgm:spPr/>
      <dgm:t>
        <a:bodyPr/>
        <a:lstStyle/>
        <a:p>
          <a:endParaRPr lang="es-ES_tradnl"/>
        </a:p>
      </dgm:t>
    </dgm:pt>
    <dgm:pt modelId="{09C19EBC-1DF8-E744-9D21-433249C5342D}" type="pres">
      <dgm:prSet presAssocID="{AECCFD83-9A25-3F49-8DE8-FF6F05D4BD12}" presName="connector3" presStyleLbl="sibTrans2D1" presStyleIdx="2" presStyleCnt="3"/>
      <dgm:spPr/>
      <dgm:t>
        <a:bodyPr/>
        <a:lstStyle/>
        <a:p>
          <a:endParaRPr lang="es-ES_tradnl"/>
        </a:p>
      </dgm:t>
    </dgm:pt>
  </dgm:ptLst>
  <dgm:cxnLst>
    <dgm:cxn modelId="{486F8CC5-2299-C247-8AC5-63BCD5980BB7}" type="presOf" srcId="{0AD77AB0-1826-3C48-BE69-C3D106E8C72B}" destId="{106483B9-B934-8E41-994B-62675523F061}" srcOrd="0" destOrd="0" presId="urn:microsoft.com/office/officeart/2005/8/layout/gear1"/>
    <dgm:cxn modelId="{DDB48F57-EC28-1145-A79F-640FF041569E}" type="presOf" srcId="{D337CE57-81DA-EB44-976B-FB4EC49A466A}" destId="{2C321C20-B0EE-9244-9C02-07D9FA8A1F29}" srcOrd="1" destOrd="0" presId="urn:microsoft.com/office/officeart/2005/8/layout/gear1"/>
    <dgm:cxn modelId="{4793FE10-F43E-314B-940C-82B20F2FBF5E}" type="presOf" srcId="{D337CE57-81DA-EB44-976B-FB4EC49A466A}" destId="{BE144D0B-E02E-D546-9610-B9502D5EB0EA}" srcOrd="0" destOrd="0" presId="urn:microsoft.com/office/officeart/2005/8/layout/gear1"/>
    <dgm:cxn modelId="{4D224A1E-D625-9A46-B53B-66525E1EF0CB}" type="presOf" srcId="{AECCFD83-9A25-3F49-8DE8-FF6F05D4BD12}" destId="{09C19EBC-1DF8-E744-9D21-433249C5342D}" srcOrd="0" destOrd="0" presId="urn:microsoft.com/office/officeart/2005/8/layout/gear1"/>
    <dgm:cxn modelId="{82DAC9E8-8B4F-6549-B9ED-8FD982A7AE7E}" srcId="{319C7D80-E262-4B4C-8087-63727E895EFB}" destId="{510F80E9-FD1A-6746-ABDD-BAFF680C02D4}" srcOrd="3" destOrd="0" parTransId="{E62007E1-D04D-4C43-B61F-522ACC119639}" sibTransId="{D8929CE6-D985-AC47-A103-F4AC9548D829}"/>
    <dgm:cxn modelId="{B678D77B-775A-E44E-AEA6-56730C939973}" type="presOf" srcId="{0AD77AB0-1826-3C48-BE69-C3D106E8C72B}" destId="{3BECF963-B232-6A45-B1FD-04E08AA29DB4}" srcOrd="1" destOrd="0" presId="urn:microsoft.com/office/officeart/2005/8/layout/gear1"/>
    <dgm:cxn modelId="{30961C3E-F081-A646-80F9-82A20012A0B8}" type="presOf" srcId="{1A01AE37-6419-1A4A-826D-EF52A62A0A46}" destId="{C0F7675D-EFCB-3140-A862-9F15CD8AC578}" srcOrd="0" destOrd="0" presId="urn:microsoft.com/office/officeart/2005/8/layout/gear1"/>
    <dgm:cxn modelId="{D7874D35-6F16-024A-A749-A25B5BCDAA70}" srcId="{319C7D80-E262-4B4C-8087-63727E895EFB}" destId="{EDC242E0-F8B0-3B42-89CF-2EEB49E547B7}" srcOrd="4" destOrd="0" parTransId="{FD815868-407D-4E47-8E64-685BF64BFC9F}" sibTransId="{49EDA127-F16D-5649-94F5-5C58D9E6CDC3}"/>
    <dgm:cxn modelId="{FDF6B728-63D0-7846-AF5A-2D968FBD1DA5}" type="presOf" srcId="{D337CE57-81DA-EB44-976B-FB4EC49A466A}" destId="{9770F3F8-C607-B84C-A0E9-9A39AB872EB0}" srcOrd="3" destOrd="0" presId="urn:microsoft.com/office/officeart/2005/8/layout/gear1"/>
    <dgm:cxn modelId="{6F304D01-9B19-3747-8B07-D7D9E7C2F1CC}" srcId="{319C7D80-E262-4B4C-8087-63727E895EFB}" destId="{0AD77AB0-1826-3C48-BE69-C3D106E8C72B}" srcOrd="0" destOrd="0" parTransId="{DB6F8196-4D58-3B4B-8B33-F05976D25866}" sibTransId="{0A909FE4-5716-B747-8D15-AEECD83C3F10}"/>
    <dgm:cxn modelId="{DF071459-2C4D-6C4A-BB66-A4BB575DC24D}" type="presOf" srcId="{0AD77AB0-1826-3C48-BE69-C3D106E8C72B}" destId="{CAE68BAD-2F89-8B4B-9AB8-A725F5E52297}" srcOrd="2" destOrd="0" presId="urn:microsoft.com/office/officeart/2005/8/layout/gear1"/>
    <dgm:cxn modelId="{C9EB83AE-32D2-6A47-9974-1318216762BC}" type="presOf" srcId="{F19D2FBE-C40C-4B4C-8A1C-E3C9F6111171}" destId="{13152BD2-41ED-3D4D-B45E-F982D792ABC4}" srcOrd="0" destOrd="0" presId="urn:microsoft.com/office/officeart/2005/8/layout/gear1"/>
    <dgm:cxn modelId="{08794E64-181E-1B43-ABA4-71A3238C7CA1}" srcId="{319C7D80-E262-4B4C-8087-63727E895EFB}" destId="{D337CE57-81DA-EB44-976B-FB4EC49A466A}" srcOrd="2" destOrd="0" parTransId="{1BCDAF1F-186B-C347-AB7F-C242842BCB88}" sibTransId="{AECCFD83-9A25-3F49-8DE8-FF6F05D4BD12}"/>
    <dgm:cxn modelId="{0A7708C9-7959-8F49-B310-71CDAA4CC2A4}" type="presOf" srcId="{1A01AE37-6419-1A4A-826D-EF52A62A0A46}" destId="{E3C45500-8331-5F45-80F9-B072AB729FF3}" srcOrd="2" destOrd="0" presId="urn:microsoft.com/office/officeart/2005/8/layout/gear1"/>
    <dgm:cxn modelId="{8C2462CF-32F4-AF43-BA2B-1F6E5D08FC12}" type="presOf" srcId="{319C7D80-E262-4B4C-8087-63727E895EFB}" destId="{F5DF9163-6B3D-CE48-9025-962E41DA5917}" srcOrd="0" destOrd="0" presId="urn:microsoft.com/office/officeart/2005/8/layout/gear1"/>
    <dgm:cxn modelId="{29417FDA-2868-FC4F-8414-C720F7F38598}" type="presOf" srcId="{0A909FE4-5716-B747-8D15-AEECD83C3F10}" destId="{D1646DF7-A2D7-C14C-A20B-59EF6B3AA769}" srcOrd="0" destOrd="0" presId="urn:microsoft.com/office/officeart/2005/8/layout/gear1"/>
    <dgm:cxn modelId="{05045D45-FC1E-3340-B88C-13F8D452586D}" srcId="{319C7D80-E262-4B4C-8087-63727E895EFB}" destId="{1A01AE37-6419-1A4A-826D-EF52A62A0A46}" srcOrd="1" destOrd="0" parTransId="{B1B9F5C0-E50A-554D-87E9-AEBBF7242504}" sibTransId="{F19D2FBE-C40C-4B4C-8A1C-E3C9F6111171}"/>
    <dgm:cxn modelId="{0B517721-EC7D-9A4F-9EA6-16133808E274}" type="presOf" srcId="{D337CE57-81DA-EB44-976B-FB4EC49A466A}" destId="{9CF895E1-B540-0446-B548-8D95E17F4480}" srcOrd="2" destOrd="0" presId="urn:microsoft.com/office/officeart/2005/8/layout/gear1"/>
    <dgm:cxn modelId="{85879BE5-54B1-F447-A13F-360237A894A6}" type="presOf" srcId="{1A01AE37-6419-1A4A-826D-EF52A62A0A46}" destId="{D25D2828-EA33-5248-8FA4-F5108CEA5F46}" srcOrd="1" destOrd="0" presId="urn:microsoft.com/office/officeart/2005/8/layout/gear1"/>
    <dgm:cxn modelId="{9695AEC4-B570-664E-B082-1B5D166F0FBC}" type="presParOf" srcId="{F5DF9163-6B3D-CE48-9025-962E41DA5917}" destId="{106483B9-B934-8E41-994B-62675523F061}" srcOrd="0" destOrd="0" presId="urn:microsoft.com/office/officeart/2005/8/layout/gear1"/>
    <dgm:cxn modelId="{78D1CB6A-5928-D94F-8D79-E0207AB1A1AE}" type="presParOf" srcId="{F5DF9163-6B3D-CE48-9025-962E41DA5917}" destId="{3BECF963-B232-6A45-B1FD-04E08AA29DB4}" srcOrd="1" destOrd="0" presId="urn:microsoft.com/office/officeart/2005/8/layout/gear1"/>
    <dgm:cxn modelId="{89F10A20-B23C-3247-81AB-62DB3F9A5455}" type="presParOf" srcId="{F5DF9163-6B3D-CE48-9025-962E41DA5917}" destId="{CAE68BAD-2F89-8B4B-9AB8-A725F5E52297}" srcOrd="2" destOrd="0" presId="urn:microsoft.com/office/officeart/2005/8/layout/gear1"/>
    <dgm:cxn modelId="{BF8E4098-D9B2-0449-A5FB-FB6C3971239E}" type="presParOf" srcId="{F5DF9163-6B3D-CE48-9025-962E41DA5917}" destId="{C0F7675D-EFCB-3140-A862-9F15CD8AC578}" srcOrd="3" destOrd="0" presId="urn:microsoft.com/office/officeart/2005/8/layout/gear1"/>
    <dgm:cxn modelId="{219BD09A-CC80-6D44-9782-E5F3420A2FCD}" type="presParOf" srcId="{F5DF9163-6B3D-CE48-9025-962E41DA5917}" destId="{D25D2828-EA33-5248-8FA4-F5108CEA5F46}" srcOrd="4" destOrd="0" presId="urn:microsoft.com/office/officeart/2005/8/layout/gear1"/>
    <dgm:cxn modelId="{61712B7F-4DDB-5048-AD25-BE4FFB533F23}" type="presParOf" srcId="{F5DF9163-6B3D-CE48-9025-962E41DA5917}" destId="{E3C45500-8331-5F45-80F9-B072AB729FF3}" srcOrd="5" destOrd="0" presId="urn:microsoft.com/office/officeart/2005/8/layout/gear1"/>
    <dgm:cxn modelId="{0A9EA466-03AC-8747-9582-DC0A17C524CB}" type="presParOf" srcId="{F5DF9163-6B3D-CE48-9025-962E41DA5917}" destId="{BE144D0B-E02E-D546-9610-B9502D5EB0EA}" srcOrd="6" destOrd="0" presId="urn:microsoft.com/office/officeart/2005/8/layout/gear1"/>
    <dgm:cxn modelId="{807DFCB7-EE69-3A46-AAC3-0CE837CB483B}" type="presParOf" srcId="{F5DF9163-6B3D-CE48-9025-962E41DA5917}" destId="{2C321C20-B0EE-9244-9C02-07D9FA8A1F29}" srcOrd="7" destOrd="0" presId="urn:microsoft.com/office/officeart/2005/8/layout/gear1"/>
    <dgm:cxn modelId="{9E47C4AD-7ADA-2E4F-ADB3-F51BB278AB0F}" type="presParOf" srcId="{F5DF9163-6B3D-CE48-9025-962E41DA5917}" destId="{9CF895E1-B540-0446-B548-8D95E17F4480}" srcOrd="8" destOrd="0" presId="urn:microsoft.com/office/officeart/2005/8/layout/gear1"/>
    <dgm:cxn modelId="{111410BD-4D7C-B643-8810-F8CA523B4ED6}" type="presParOf" srcId="{F5DF9163-6B3D-CE48-9025-962E41DA5917}" destId="{9770F3F8-C607-B84C-A0E9-9A39AB872EB0}" srcOrd="9" destOrd="0" presId="urn:microsoft.com/office/officeart/2005/8/layout/gear1"/>
    <dgm:cxn modelId="{FFFEA73C-8358-9E40-BD59-31A109C6254B}" type="presParOf" srcId="{F5DF9163-6B3D-CE48-9025-962E41DA5917}" destId="{D1646DF7-A2D7-C14C-A20B-59EF6B3AA769}" srcOrd="10" destOrd="0" presId="urn:microsoft.com/office/officeart/2005/8/layout/gear1"/>
    <dgm:cxn modelId="{53FF60FC-1C2C-0246-93E0-A5C3DDB5FD51}" type="presParOf" srcId="{F5DF9163-6B3D-CE48-9025-962E41DA5917}" destId="{13152BD2-41ED-3D4D-B45E-F982D792ABC4}" srcOrd="11" destOrd="0" presId="urn:microsoft.com/office/officeart/2005/8/layout/gear1"/>
    <dgm:cxn modelId="{7AE76F34-FFC8-B944-BD8A-B9C305353D35}" type="presParOf" srcId="{F5DF9163-6B3D-CE48-9025-962E41DA5917}" destId="{09C19EBC-1DF8-E744-9D21-433249C5342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888362-376F-214E-9576-2583B93E163B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5840C7E-93F3-F941-84C6-B96976A2FAC0}">
      <dgm:prSet phldrT="[Texto]"/>
      <dgm:spPr/>
      <dgm:t>
        <a:bodyPr/>
        <a:lstStyle/>
        <a:p>
          <a:r>
            <a:rPr lang="es-ES_tradnl" dirty="0"/>
            <a:t>Distinción Aristotélica</a:t>
          </a:r>
        </a:p>
      </dgm:t>
    </dgm:pt>
    <dgm:pt modelId="{7190A72D-6396-C34A-BDBD-A789FE09A07B}" type="parTrans" cxnId="{3FA92C19-2ACD-0D4A-BEF0-D2E7E7FC5A18}">
      <dgm:prSet/>
      <dgm:spPr/>
      <dgm:t>
        <a:bodyPr/>
        <a:lstStyle/>
        <a:p>
          <a:endParaRPr lang="es-ES_tradnl"/>
        </a:p>
      </dgm:t>
    </dgm:pt>
    <dgm:pt modelId="{D330D826-22E1-4447-B1F6-35B99955B60F}" type="sibTrans" cxnId="{3FA92C19-2ACD-0D4A-BEF0-D2E7E7FC5A18}">
      <dgm:prSet/>
      <dgm:spPr/>
      <dgm:t>
        <a:bodyPr/>
        <a:lstStyle/>
        <a:p>
          <a:endParaRPr lang="es-ES_tradnl"/>
        </a:p>
      </dgm:t>
    </dgm:pt>
    <dgm:pt modelId="{89152C0D-7233-6D4C-9C4E-99CE548E089A}">
      <dgm:prSet phldrT="[Texto]"/>
      <dgm:spPr/>
      <dgm:t>
        <a:bodyPr/>
        <a:lstStyle/>
        <a:p>
          <a:r>
            <a:rPr lang="es-ES_tradnl" dirty="0"/>
            <a:t>Praxis (obrar)</a:t>
          </a:r>
        </a:p>
      </dgm:t>
    </dgm:pt>
    <dgm:pt modelId="{54AF7C58-C560-F449-8D20-3DDFD2CB089C}" type="parTrans" cxnId="{58A8C6F6-BB4F-FB43-9557-09FDC1EC143A}">
      <dgm:prSet/>
      <dgm:spPr/>
      <dgm:t>
        <a:bodyPr/>
        <a:lstStyle/>
        <a:p>
          <a:endParaRPr lang="es-ES_tradnl"/>
        </a:p>
      </dgm:t>
    </dgm:pt>
    <dgm:pt modelId="{FFBE8DAE-D8F6-4849-9888-34C12B540924}" type="sibTrans" cxnId="{58A8C6F6-BB4F-FB43-9557-09FDC1EC143A}">
      <dgm:prSet/>
      <dgm:spPr/>
      <dgm:t>
        <a:bodyPr/>
        <a:lstStyle/>
        <a:p>
          <a:endParaRPr lang="es-ES_tradnl"/>
        </a:p>
      </dgm:t>
    </dgm:pt>
    <dgm:pt modelId="{A9FB1D23-1BB9-1342-98B5-E30523D425C1}">
      <dgm:prSet phldrT="[Texto]"/>
      <dgm:spPr/>
      <dgm:t>
        <a:bodyPr/>
        <a:lstStyle/>
        <a:p>
          <a:r>
            <a:rPr lang="es-ES" dirty="0"/>
            <a:t>La acción culmina en sí misma</a:t>
          </a:r>
          <a:endParaRPr lang="es-ES_tradnl" dirty="0"/>
        </a:p>
      </dgm:t>
    </dgm:pt>
    <dgm:pt modelId="{1911678B-88BB-6D48-9438-7D01DDB447EB}" type="parTrans" cxnId="{B59533CB-4F3A-0E4C-890F-868E0334A3E8}">
      <dgm:prSet/>
      <dgm:spPr/>
      <dgm:t>
        <a:bodyPr/>
        <a:lstStyle/>
        <a:p>
          <a:endParaRPr lang="es-ES_tradnl"/>
        </a:p>
      </dgm:t>
    </dgm:pt>
    <dgm:pt modelId="{C5C5FBE6-1367-1849-ACEF-2E813D568889}" type="sibTrans" cxnId="{B59533CB-4F3A-0E4C-890F-868E0334A3E8}">
      <dgm:prSet/>
      <dgm:spPr/>
      <dgm:t>
        <a:bodyPr/>
        <a:lstStyle/>
        <a:p>
          <a:endParaRPr lang="es-ES_tradnl"/>
        </a:p>
      </dgm:t>
    </dgm:pt>
    <dgm:pt modelId="{D37219EB-F3A8-2143-8F63-5D6A30D6F693}">
      <dgm:prSet phldrT="[Texto]"/>
      <dgm:spPr/>
      <dgm:t>
        <a:bodyPr/>
        <a:lstStyle/>
        <a:p>
          <a:r>
            <a:rPr lang="es-ES_tradnl" dirty="0"/>
            <a:t>Permanece</a:t>
          </a:r>
          <a:r>
            <a:rPr lang="es-ES_tradnl" baseline="0" dirty="0"/>
            <a:t> en el sujeto</a:t>
          </a:r>
          <a:endParaRPr lang="es-ES_tradnl" dirty="0"/>
        </a:p>
      </dgm:t>
    </dgm:pt>
    <dgm:pt modelId="{F9B75975-5FE6-D04F-B1B4-F4AAF7A5F784}" type="parTrans" cxnId="{377B5EFA-14D8-9142-BF04-5D13511E2808}">
      <dgm:prSet/>
      <dgm:spPr/>
      <dgm:t>
        <a:bodyPr/>
        <a:lstStyle/>
        <a:p>
          <a:endParaRPr lang="es-ES_tradnl"/>
        </a:p>
      </dgm:t>
    </dgm:pt>
    <dgm:pt modelId="{D60CEFC3-B23B-E644-BFE5-A2204821128E}" type="sibTrans" cxnId="{377B5EFA-14D8-9142-BF04-5D13511E2808}">
      <dgm:prSet/>
      <dgm:spPr/>
      <dgm:t>
        <a:bodyPr/>
        <a:lstStyle/>
        <a:p>
          <a:endParaRPr lang="es-ES_tradnl"/>
        </a:p>
      </dgm:t>
    </dgm:pt>
    <dgm:pt modelId="{19C2E045-0E35-254E-8139-7E521937E6B5}">
      <dgm:prSet phldrT="[Texto]"/>
      <dgm:spPr/>
      <dgm:t>
        <a:bodyPr/>
        <a:lstStyle/>
        <a:p>
          <a:r>
            <a:rPr lang="es-ES_tradnl" dirty="0"/>
            <a:t>Poíesis (hacer)</a:t>
          </a:r>
        </a:p>
      </dgm:t>
    </dgm:pt>
    <dgm:pt modelId="{9BB2D28C-3D88-4545-A749-7F5149C0E050}" type="parTrans" cxnId="{A083E134-F747-1D4C-B8A0-E754E6CAE849}">
      <dgm:prSet/>
      <dgm:spPr/>
      <dgm:t>
        <a:bodyPr/>
        <a:lstStyle/>
        <a:p>
          <a:endParaRPr lang="es-ES_tradnl"/>
        </a:p>
      </dgm:t>
    </dgm:pt>
    <dgm:pt modelId="{FAF98C82-6E8C-C245-8475-6008064225DF}" type="sibTrans" cxnId="{A083E134-F747-1D4C-B8A0-E754E6CAE849}">
      <dgm:prSet/>
      <dgm:spPr/>
      <dgm:t>
        <a:bodyPr/>
        <a:lstStyle/>
        <a:p>
          <a:endParaRPr lang="es-ES_tradnl"/>
        </a:p>
      </dgm:t>
    </dgm:pt>
    <dgm:pt modelId="{E87C36D0-01C3-2D44-9F9D-F058386CA6B0}">
      <dgm:prSet phldrT="[Texto]"/>
      <dgm:spPr/>
      <dgm:t>
        <a:bodyPr/>
        <a:lstStyle/>
        <a:p>
          <a:r>
            <a:rPr lang="es-ES_tradnl" dirty="0"/>
            <a:t>Plasma en un resultado</a:t>
          </a:r>
          <a:r>
            <a:rPr lang="es-ES_tradnl" baseline="0" dirty="0"/>
            <a:t> exterior. Techne – Saber Productivo</a:t>
          </a:r>
          <a:endParaRPr lang="es-ES_tradnl" dirty="0"/>
        </a:p>
      </dgm:t>
    </dgm:pt>
    <dgm:pt modelId="{A98C4CFA-A918-A04F-B07D-C8907FE1B28D}" type="parTrans" cxnId="{98116F79-FF16-AD42-AFB6-7B888B4EE7BA}">
      <dgm:prSet/>
      <dgm:spPr/>
      <dgm:t>
        <a:bodyPr/>
        <a:lstStyle/>
        <a:p>
          <a:endParaRPr lang="es-ES_tradnl"/>
        </a:p>
      </dgm:t>
    </dgm:pt>
    <dgm:pt modelId="{A15ECA5C-3226-7A4A-AA24-3303DBE097B2}" type="sibTrans" cxnId="{98116F79-FF16-AD42-AFB6-7B888B4EE7BA}">
      <dgm:prSet/>
      <dgm:spPr/>
      <dgm:t>
        <a:bodyPr/>
        <a:lstStyle/>
        <a:p>
          <a:endParaRPr lang="es-ES_tradnl"/>
        </a:p>
      </dgm:t>
    </dgm:pt>
    <dgm:pt modelId="{7C1C7C81-5494-1249-AA72-3A423F717353}" type="pres">
      <dgm:prSet presAssocID="{02888362-376F-214E-9576-2583B93E16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F001D1A-5065-334A-B9B5-D3846651AB36}" type="pres">
      <dgm:prSet presAssocID="{C5840C7E-93F3-F941-84C6-B96976A2FAC0}" presName="hierRoot1" presStyleCnt="0"/>
      <dgm:spPr/>
    </dgm:pt>
    <dgm:pt modelId="{81B13CBC-C13A-804A-8B03-EA6866EB980C}" type="pres">
      <dgm:prSet presAssocID="{C5840C7E-93F3-F941-84C6-B96976A2FAC0}" presName="composite" presStyleCnt="0"/>
      <dgm:spPr/>
    </dgm:pt>
    <dgm:pt modelId="{A6166130-7C4B-A04A-876C-F849A618AA61}" type="pres">
      <dgm:prSet presAssocID="{C5840C7E-93F3-F941-84C6-B96976A2FAC0}" presName="background" presStyleLbl="node0" presStyleIdx="0" presStyleCnt="1"/>
      <dgm:spPr/>
    </dgm:pt>
    <dgm:pt modelId="{3FFB494C-5791-B44C-8FAE-5A2C967498EF}" type="pres">
      <dgm:prSet presAssocID="{C5840C7E-93F3-F941-84C6-B96976A2FA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252E602-FCAF-9F48-AE42-F6D4539CCD9B}" type="pres">
      <dgm:prSet presAssocID="{C5840C7E-93F3-F941-84C6-B96976A2FAC0}" presName="hierChild2" presStyleCnt="0"/>
      <dgm:spPr/>
    </dgm:pt>
    <dgm:pt modelId="{E241DFFF-2D66-5142-AB76-667E701519E2}" type="pres">
      <dgm:prSet presAssocID="{54AF7C58-C560-F449-8D20-3DDFD2CB089C}" presName="Name10" presStyleLbl="parChTrans1D2" presStyleIdx="0" presStyleCnt="2"/>
      <dgm:spPr/>
      <dgm:t>
        <a:bodyPr/>
        <a:lstStyle/>
        <a:p>
          <a:endParaRPr lang="es-ES_tradnl"/>
        </a:p>
      </dgm:t>
    </dgm:pt>
    <dgm:pt modelId="{2849A3F1-21DF-1A4A-B8CB-367C453F3603}" type="pres">
      <dgm:prSet presAssocID="{89152C0D-7233-6D4C-9C4E-99CE548E089A}" presName="hierRoot2" presStyleCnt="0"/>
      <dgm:spPr/>
    </dgm:pt>
    <dgm:pt modelId="{3C687BB7-B7DC-D943-835E-B767E8913A8B}" type="pres">
      <dgm:prSet presAssocID="{89152C0D-7233-6D4C-9C4E-99CE548E089A}" presName="composite2" presStyleCnt="0"/>
      <dgm:spPr/>
    </dgm:pt>
    <dgm:pt modelId="{8E70156E-99AD-3B4A-9526-58AD8A76C114}" type="pres">
      <dgm:prSet presAssocID="{89152C0D-7233-6D4C-9C4E-99CE548E089A}" presName="background2" presStyleLbl="node2" presStyleIdx="0" presStyleCnt="2"/>
      <dgm:spPr/>
    </dgm:pt>
    <dgm:pt modelId="{6CEC8C64-E060-DE48-88AA-79921BF8791E}" type="pres">
      <dgm:prSet presAssocID="{89152C0D-7233-6D4C-9C4E-99CE548E089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36CB761-C4AC-0B45-AE0A-A0751CCCB280}" type="pres">
      <dgm:prSet presAssocID="{89152C0D-7233-6D4C-9C4E-99CE548E089A}" presName="hierChild3" presStyleCnt="0"/>
      <dgm:spPr/>
    </dgm:pt>
    <dgm:pt modelId="{AB4E9BFB-CCD3-514D-9CC1-EB02501566DE}" type="pres">
      <dgm:prSet presAssocID="{1911678B-88BB-6D48-9438-7D01DDB447EB}" presName="Name17" presStyleLbl="parChTrans1D3" presStyleIdx="0" presStyleCnt="3"/>
      <dgm:spPr/>
      <dgm:t>
        <a:bodyPr/>
        <a:lstStyle/>
        <a:p>
          <a:endParaRPr lang="es-ES_tradnl"/>
        </a:p>
      </dgm:t>
    </dgm:pt>
    <dgm:pt modelId="{9BE9D3B7-F392-A941-995C-EE22E4B33449}" type="pres">
      <dgm:prSet presAssocID="{A9FB1D23-1BB9-1342-98B5-E30523D425C1}" presName="hierRoot3" presStyleCnt="0"/>
      <dgm:spPr/>
    </dgm:pt>
    <dgm:pt modelId="{7199E765-510D-814D-93DA-86446A7D7CDE}" type="pres">
      <dgm:prSet presAssocID="{A9FB1D23-1BB9-1342-98B5-E30523D425C1}" presName="composite3" presStyleCnt="0"/>
      <dgm:spPr/>
    </dgm:pt>
    <dgm:pt modelId="{28C0B485-0C8C-BE44-BFB0-CDF5F0AD0590}" type="pres">
      <dgm:prSet presAssocID="{A9FB1D23-1BB9-1342-98B5-E30523D425C1}" presName="background3" presStyleLbl="node3" presStyleIdx="0" presStyleCnt="3"/>
      <dgm:spPr/>
    </dgm:pt>
    <dgm:pt modelId="{914CA5FB-6CB3-7D46-B1C5-060B9BF395C3}" type="pres">
      <dgm:prSet presAssocID="{A9FB1D23-1BB9-1342-98B5-E30523D425C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FCB68CAE-932E-2746-A76C-73CC615A6D4A}" type="pres">
      <dgm:prSet presAssocID="{A9FB1D23-1BB9-1342-98B5-E30523D425C1}" presName="hierChild4" presStyleCnt="0"/>
      <dgm:spPr/>
    </dgm:pt>
    <dgm:pt modelId="{2A84535A-DC79-774B-B7DC-22E15643078C}" type="pres">
      <dgm:prSet presAssocID="{F9B75975-5FE6-D04F-B1B4-F4AAF7A5F784}" presName="Name17" presStyleLbl="parChTrans1D3" presStyleIdx="1" presStyleCnt="3"/>
      <dgm:spPr/>
      <dgm:t>
        <a:bodyPr/>
        <a:lstStyle/>
        <a:p>
          <a:endParaRPr lang="es-ES_tradnl"/>
        </a:p>
      </dgm:t>
    </dgm:pt>
    <dgm:pt modelId="{1F5A8ADE-653D-6940-A156-9A2985B579A4}" type="pres">
      <dgm:prSet presAssocID="{D37219EB-F3A8-2143-8F63-5D6A30D6F693}" presName="hierRoot3" presStyleCnt="0"/>
      <dgm:spPr/>
    </dgm:pt>
    <dgm:pt modelId="{D8882D16-1ABF-4746-837B-865A4A14078A}" type="pres">
      <dgm:prSet presAssocID="{D37219EB-F3A8-2143-8F63-5D6A30D6F693}" presName="composite3" presStyleCnt="0"/>
      <dgm:spPr/>
    </dgm:pt>
    <dgm:pt modelId="{15490EF8-3794-764A-951B-B233E6D0EB11}" type="pres">
      <dgm:prSet presAssocID="{D37219EB-F3A8-2143-8F63-5D6A30D6F693}" presName="background3" presStyleLbl="node3" presStyleIdx="1" presStyleCnt="3"/>
      <dgm:spPr/>
    </dgm:pt>
    <dgm:pt modelId="{EEB72185-1C1B-7B41-9609-C829BF358600}" type="pres">
      <dgm:prSet presAssocID="{D37219EB-F3A8-2143-8F63-5D6A30D6F69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9267859-347D-184B-A9E6-596F85F71FC7}" type="pres">
      <dgm:prSet presAssocID="{D37219EB-F3A8-2143-8F63-5D6A30D6F693}" presName="hierChild4" presStyleCnt="0"/>
      <dgm:spPr/>
    </dgm:pt>
    <dgm:pt modelId="{BEBB01BE-FC0D-7845-83C9-C776C39E4E08}" type="pres">
      <dgm:prSet presAssocID="{9BB2D28C-3D88-4545-A749-7F5149C0E050}" presName="Name10" presStyleLbl="parChTrans1D2" presStyleIdx="1" presStyleCnt="2"/>
      <dgm:spPr/>
      <dgm:t>
        <a:bodyPr/>
        <a:lstStyle/>
        <a:p>
          <a:endParaRPr lang="es-ES_tradnl"/>
        </a:p>
      </dgm:t>
    </dgm:pt>
    <dgm:pt modelId="{FCF91F59-857D-CD44-9162-D40AA0941973}" type="pres">
      <dgm:prSet presAssocID="{19C2E045-0E35-254E-8139-7E521937E6B5}" presName="hierRoot2" presStyleCnt="0"/>
      <dgm:spPr/>
    </dgm:pt>
    <dgm:pt modelId="{25A81A14-956D-B146-98D6-D0CBE98F436D}" type="pres">
      <dgm:prSet presAssocID="{19C2E045-0E35-254E-8139-7E521937E6B5}" presName="composite2" presStyleCnt="0"/>
      <dgm:spPr/>
    </dgm:pt>
    <dgm:pt modelId="{F2710C37-C5CD-C245-973E-51BE506AA7C8}" type="pres">
      <dgm:prSet presAssocID="{19C2E045-0E35-254E-8139-7E521937E6B5}" presName="background2" presStyleLbl="node2" presStyleIdx="1" presStyleCnt="2"/>
      <dgm:spPr/>
    </dgm:pt>
    <dgm:pt modelId="{61F0F89E-F238-544F-95DC-0E019A1CE28A}" type="pres">
      <dgm:prSet presAssocID="{19C2E045-0E35-254E-8139-7E521937E6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C56E8F27-61CF-7943-8014-98E00A3A1D4F}" type="pres">
      <dgm:prSet presAssocID="{19C2E045-0E35-254E-8139-7E521937E6B5}" presName="hierChild3" presStyleCnt="0"/>
      <dgm:spPr/>
    </dgm:pt>
    <dgm:pt modelId="{03D26243-2496-5344-8357-91C784F66DD2}" type="pres">
      <dgm:prSet presAssocID="{A98C4CFA-A918-A04F-B07D-C8907FE1B28D}" presName="Name17" presStyleLbl="parChTrans1D3" presStyleIdx="2" presStyleCnt="3"/>
      <dgm:spPr/>
      <dgm:t>
        <a:bodyPr/>
        <a:lstStyle/>
        <a:p>
          <a:endParaRPr lang="es-ES_tradnl"/>
        </a:p>
      </dgm:t>
    </dgm:pt>
    <dgm:pt modelId="{FF4FDEF0-9EAB-EF46-8D9E-912E6B194CAD}" type="pres">
      <dgm:prSet presAssocID="{E87C36D0-01C3-2D44-9F9D-F058386CA6B0}" presName="hierRoot3" presStyleCnt="0"/>
      <dgm:spPr/>
    </dgm:pt>
    <dgm:pt modelId="{BEEB1E9F-3B5F-004E-855F-2CF9EC8A1F46}" type="pres">
      <dgm:prSet presAssocID="{E87C36D0-01C3-2D44-9F9D-F058386CA6B0}" presName="composite3" presStyleCnt="0"/>
      <dgm:spPr/>
    </dgm:pt>
    <dgm:pt modelId="{9F529E15-C09C-4645-81F9-0F70EA99A4CF}" type="pres">
      <dgm:prSet presAssocID="{E87C36D0-01C3-2D44-9F9D-F058386CA6B0}" presName="background3" presStyleLbl="node3" presStyleIdx="2" presStyleCnt="3"/>
      <dgm:spPr/>
    </dgm:pt>
    <dgm:pt modelId="{7A3963DC-A9A1-1144-9DCE-6D00BB244984}" type="pres">
      <dgm:prSet presAssocID="{E87C36D0-01C3-2D44-9F9D-F058386CA6B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9CDB15D-F14E-EF4E-809B-B8C379E0F227}" type="pres">
      <dgm:prSet presAssocID="{E87C36D0-01C3-2D44-9F9D-F058386CA6B0}" presName="hierChild4" presStyleCnt="0"/>
      <dgm:spPr/>
    </dgm:pt>
  </dgm:ptLst>
  <dgm:cxnLst>
    <dgm:cxn modelId="{5939F5B2-4B8F-0242-BB0A-F692D9BEA442}" type="presOf" srcId="{F9B75975-5FE6-D04F-B1B4-F4AAF7A5F784}" destId="{2A84535A-DC79-774B-B7DC-22E15643078C}" srcOrd="0" destOrd="0" presId="urn:microsoft.com/office/officeart/2005/8/layout/hierarchy1"/>
    <dgm:cxn modelId="{5392327C-D309-6C4B-AB83-6EA7FA510D45}" type="presOf" srcId="{1911678B-88BB-6D48-9438-7D01DDB447EB}" destId="{AB4E9BFB-CCD3-514D-9CC1-EB02501566DE}" srcOrd="0" destOrd="0" presId="urn:microsoft.com/office/officeart/2005/8/layout/hierarchy1"/>
    <dgm:cxn modelId="{A083E134-F747-1D4C-B8A0-E754E6CAE849}" srcId="{C5840C7E-93F3-F941-84C6-B96976A2FAC0}" destId="{19C2E045-0E35-254E-8139-7E521937E6B5}" srcOrd="1" destOrd="0" parTransId="{9BB2D28C-3D88-4545-A749-7F5149C0E050}" sibTransId="{FAF98C82-6E8C-C245-8475-6008064225DF}"/>
    <dgm:cxn modelId="{C67228B3-1E1D-A447-8E9D-2BAB954346AB}" type="presOf" srcId="{A9FB1D23-1BB9-1342-98B5-E30523D425C1}" destId="{914CA5FB-6CB3-7D46-B1C5-060B9BF395C3}" srcOrd="0" destOrd="0" presId="urn:microsoft.com/office/officeart/2005/8/layout/hierarchy1"/>
    <dgm:cxn modelId="{58A8C6F6-BB4F-FB43-9557-09FDC1EC143A}" srcId="{C5840C7E-93F3-F941-84C6-B96976A2FAC0}" destId="{89152C0D-7233-6D4C-9C4E-99CE548E089A}" srcOrd="0" destOrd="0" parTransId="{54AF7C58-C560-F449-8D20-3DDFD2CB089C}" sibTransId="{FFBE8DAE-D8F6-4849-9888-34C12B540924}"/>
    <dgm:cxn modelId="{B0E36E1B-76AA-894D-B413-93EFE07955E2}" type="presOf" srcId="{D37219EB-F3A8-2143-8F63-5D6A30D6F693}" destId="{EEB72185-1C1B-7B41-9609-C829BF358600}" srcOrd="0" destOrd="0" presId="urn:microsoft.com/office/officeart/2005/8/layout/hierarchy1"/>
    <dgm:cxn modelId="{FB43F295-A73C-6248-A361-ACC43034E72D}" type="presOf" srcId="{19C2E045-0E35-254E-8139-7E521937E6B5}" destId="{61F0F89E-F238-544F-95DC-0E019A1CE28A}" srcOrd="0" destOrd="0" presId="urn:microsoft.com/office/officeart/2005/8/layout/hierarchy1"/>
    <dgm:cxn modelId="{377B5EFA-14D8-9142-BF04-5D13511E2808}" srcId="{89152C0D-7233-6D4C-9C4E-99CE548E089A}" destId="{D37219EB-F3A8-2143-8F63-5D6A30D6F693}" srcOrd="1" destOrd="0" parTransId="{F9B75975-5FE6-D04F-B1B4-F4AAF7A5F784}" sibTransId="{D60CEFC3-B23B-E644-BFE5-A2204821128E}"/>
    <dgm:cxn modelId="{3FA92C19-2ACD-0D4A-BEF0-D2E7E7FC5A18}" srcId="{02888362-376F-214E-9576-2583B93E163B}" destId="{C5840C7E-93F3-F941-84C6-B96976A2FAC0}" srcOrd="0" destOrd="0" parTransId="{7190A72D-6396-C34A-BDBD-A789FE09A07B}" sibTransId="{D330D826-22E1-4447-B1F6-35B99955B60F}"/>
    <dgm:cxn modelId="{EA674AEA-33A3-024B-9EA4-6AD06A2F94B3}" type="presOf" srcId="{89152C0D-7233-6D4C-9C4E-99CE548E089A}" destId="{6CEC8C64-E060-DE48-88AA-79921BF8791E}" srcOrd="0" destOrd="0" presId="urn:microsoft.com/office/officeart/2005/8/layout/hierarchy1"/>
    <dgm:cxn modelId="{79426308-17A0-5F4D-946C-740ADC77BDCB}" type="presOf" srcId="{A98C4CFA-A918-A04F-B07D-C8907FE1B28D}" destId="{03D26243-2496-5344-8357-91C784F66DD2}" srcOrd="0" destOrd="0" presId="urn:microsoft.com/office/officeart/2005/8/layout/hierarchy1"/>
    <dgm:cxn modelId="{87020ED0-7021-3A47-83CC-6CAA4587976F}" type="presOf" srcId="{9BB2D28C-3D88-4545-A749-7F5149C0E050}" destId="{BEBB01BE-FC0D-7845-83C9-C776C39E4E08}" srcOrd="0" destOrd="0" presId="urn:microsoft.com/office/officeart/2005/8/layout/hierarchy1"/>
    <dgm:cxn modelId="{98116F79-FF16-AD42-AFB6-7B888B4EE7BA}" srcId="{19C2E045-0E35-254E-8139-7E521937E6B5}" destId="{E87C36D0-01C3-2D44-9F9D-F058386CA6B0}" srcOrd="0" destOrd="0" parTransId="{A98C4CFA-A918-A04F-B07D-C8907FE1B28D}" sibTransId="{A15ECA5C-3226-7A4A-AA24-3303DBE097B2}"/>
    <dgm:cxn modelId="{DDB54393-C9C9-584A-A009-8C1415F27C0B}" type="presOf" srcId="{54AF7C58-C560-F449-8D20-3DDFD2CB089C}" destId="{E241DFFF-2D66-5142-AB76-667E701519E2}" srcOrd="0" destOrd="0" presId="urn:microsoft.com/office/officeart/2005/8/layout/hierarchy1"/>
    <dgm:cxn modelId="{64395F10-4E47-6B47-B4F5-37281A2E595B}" type="presOf" srcId="{02888362-376F-214E-9576-2583B93E163B}" destId="{7C1C7C81-5494-1249-AA72-3A423F717353}" srcOrd="0" destOrd="0" presId="urn:microsoft.com/office/officeart/2005/8/layout/hierarchy1"/>
    <dgm:cxn modelId="{B59533CB-4F3A-0E4C-890F-868E0334A3E8}" srcId="{89152C0D-7233-6D4C-9C4E-99CE548E089A}" destId="{A9FB1D23-1BB9-1342-98B5-E30523D425C1}" srcOrd="0" destOrd="0" parTransId="{1911678B-88BB-6D48-9438-7D01DDB447EB}" sibTransId="{C5C5FBE6-1367-1849-ACEF-2E813D568889}"/>
    <dgm:cxn modelId="{361B3FFA-DC29-7241-A2A7-7BCA2E8F6ED0}" type="presOf" srcId="{E87C36D0-01C3-2D44-9F9D-F058386CA6B0}" destId="{7A3963DC-A9A1-1144-9DCE-6D00BB244984}" srcOrd="0" destOrd="0" presId="urn:microsoft.com/office/officeart/2005/8/layout/hierarchy1"/>
    <dgm:cxn modelId="{3AC22500-25EA-A14C-BD1D-B68CDC7B8B01}" type="presOf" srcId="{C5840C7E-93F3-F941-84C6-B96976A2FAC0}" destId="{3FFB494C-5791-B44C-8FAE-5A2C967498EF}" srcOrd="0" destOrd="0" presId="urn:microsoft.com/office/officeart/2005/8/layout/hierarchy1"/>
    <dgm:cxn modelId="{CBD1A80B-33BD-E945-9319-260E9DA35261}" type="presParOf" srcId="{7C1C7C81-5494-1249-AA72-3A423F717353}" destId="{2F001D1A-5065-334A-B9B5-D3846651AB36}" srcOrd="0" destOrd="0" presId="urn:microsoft.com/office/officeart/2005/8/layout/hierarchy1"/>
    <dgm:cxn modelId="{C1FBE007-FF73-5A4F-851C-F5B18BC2D859}" type="presParOf" srcId="{2F001D1A-5065-334A-B9B5-D3846651AB36}" destId="{81B13CBC-C13A-804A-8B03-EA6866EB980C}" srcOrd="0" destOrd="0" presId="urn:microsoft.com/office/officeart/2005/8/layout/hierarchy1"/>
    <dgm:cxn modelId="{3BA679F9-95DD-7840-9177-EC6A7A8BF1FB}" type="presParOf" srcId="{81B13CBC-C13A-804A-8B03-EA6866EB980C}" destId="{A6166130-7C4B-A04A-876C-F849A618AA61}" srcOrd="0" destOrd="0" presId="urn:microsoft.com/office/officeart/2005/8/layout/hierarchy1"/>
    <dgm:cxn modelId="{1A83FAC3-1926-9843-BA45-939E130129DE}" type="presParOf" srcId="{81B13CBC-C13A-804A-8B03-EA6866EB980C}" destId="{3FFB494C-5791-B44C-8FAE-5A2C967498EF}" srcOrd="1" destOrd="0" presId="urn:microsoft.com/office/officeart/2005/8/layout/hierarchy1"/>
    <dgm:cxn modelId="{CC453AA8-8342-E841-AE23-0E0CABEE8485}" type="presParOf" srcId="{2F001D1A-5065-334A-B9B5-D3846651AB36}" destId="{6252E602-FCAF-9F48-AE42-F6D4539CCD9B}" srcOrd="1" destOrd="0" presId="urn:microsoft.com/office/officeart/2005/8/layout/hierarchy1"/>
    <dgm:cxn modelId="{4257CA38-CD37-B04C-BADB-CF95B6833881}" type="presParOf" srcId="{6252E602-FCAF-9F48-AE42-F6D4539CCD9B}" destId="{E241DFFF-2D66-5142-AB76-667E701519E2}" srcOrd="0" destOrd="0" presId="urn:microsoft.com/office/officeart/2005/8/layout/hierarchy1"/>
    <dgm:cxn modelId="{6C5391B8-1BF7-894F-A1A0-A1BEEBDCD8F8}" type="presParOf" srcId="{6252E602-FCAF-9F48-AE42-F6D4539CCD9B}" destId="{2849A3F1-21DF-1A4A-B8CB-367C453F3603}" srcOrd="1" destOrd="0" presId="urn:microsoft.com/office/officeart/2005/8/layout/hierarchy1"/>
    <dgm:cxn modelId="{FEFD27E3-880D-E644-B005-D086CA4B5456}" type="presParOf" srcId="{2849A3F1-21DF-1A4A-B8CB-367C453F3603}" destId="{3C687BB7-B7DC-D943-835E-B767E8913A8B}" srcOrd="0" destOrd="0" presId="urn:microsoft.com/office/officeart/2005/8/layout/hierarchy1"/>
    <dgm:cxn modelId="{DE6E556A-7B29-E543-A4D9-8619BFC9A9CD}" type="presParOf" srcId="{3C687BB7-B7DC-D943-835E-B767E8913A8B}" destId="{8E70156E-99AD-3B4A-9526-58AD8A76C114}" srcOrd="0" destOrd="0" presId="urn:microsoft.com/office/officeart/2005/8/layout/hierarchy1"/>
    <dgm:cxn modelId="{0E578547-4411-6D40-B3B1-0F00B1A4B693}" type="presParOf" srcId="{3C687BB7-B7DC-D943-835E-B767E8913A8B}" destId="{6CEC8C64-E060-DE48-88AA-79921BF8791E}" srcOrd="1" destOrd="0" presId="urn:microsoft.com/office/officeart/2005/8/layout/hierarchy1"/>
    <dgm:cxn modelId="{56F6F236-1F90-274C-B9A9-0C4CC079B10A}" type="presParOf" srcId="{2849A3F1-21DF-1A4A-B8CB-367C453F3603}" destId="{036CB761-C4AC-0B45-AE0A-A0751CCCB280}" srcOrd="1" destOrd="0" presId="urn:microsoft.com/office/officeart/2005/8/layout/hierarchy1"/>
    <dgm:cxn modelId="{3F379E8E-3BE9-9445-9BAF-99498A883729}" type="presParOf" srcId="{036CB761-C4AC-0B45-AE0A-A0751CCCB280}" destId="{AB4E9BFB-CCD3-514D-9CC1-EB02501566DE}" srcOrd="0" destOrd="0" presId="urn:microsoft.com/office/officeart/2005/8/layout/hierarchy1"/>
    <dgm:cxn modelId="{0D52CBC4-2569-FD4C-9EC5-D7FD53D193CB}" type="presParOf" srcId="{036CB761-C4AC-0B45-AE0A-A0751CCCB280}" destId="{9BE9D3B7-F392-A941-995C-EE22E4B33449}" srcOrd="1" destOrd="0" presId="urn:microsoft.com/office/officeart/2005/8/layout/hierarchy1"/>
    <dgm:cxn modelId="{B528060C-1D36-9B4A-9F6C-68F0A9ED6533}" type="presParOf" srcId="{9BE9D3B7-F392-A941-995C-EE22E4B33449}" destId="{7199E765-510D-814D-93DA-86446A7D7CDE}" srcOrd="0" destOrd="0" presId="urn:microsoft.com/office/officeart/2005/8/layout/hierarchy1"/>
    <dgm:cxn modelId="{DCBD853C-3B83-AB4A-9E4B-7E25BEDE2B3E}" type="presParOf" srcId="{7199E765-510D-814D-93DA-86446A7D7CDE}" destId="{28C0B485-0C8C-BE44-BFB0-CDF5F0AD0590}" srcOrd="0" destOrd="0" presId="urn:microsoft.com/office/officeart/2005/8/layout/hierarchy1"/>
    <dgm:cxn modelId="{A3E3F05F-7E31-124D-A885-6A35D68DC1FF}" type="presParOf" srcId="{7199E765-510D-814D-93DA-86446A7D7CDE}" destId="{914CA5FB-6CB3-7D46-B1C5-060B9BF395C3}" srcOrd="1" destOrd="0" presId="urn:microsoft.com/office/officeart/2005/8/layout/hierarchy1"/>
    <dgm:cxn modelId="{C1985CEF-A13B-3547-A995-A91D8A6053D6}" type="presParOf" srcId="{9BE9D3B7-F392-A941-995C-EE22E4B33449}" destId="{FCB68CAE-932E-2746-A76C-73CC615A6D4A}" srcOrd="1" destOrd="0" presId="urn:microsoft.com/office/officeart/2005/8/layout/hierarchy1"/>
    <dgm:cxn modelId="{C651E97E-A4C3-344F-A844-6FE91C3B86EA}" type="presParOf" srcId="{036CB761-C4AC-0B45-AE0A-A0751CCCB280}" destId="{2A84535A-DC79-774B-B7DC-22E15643078C}" srcOrd="2" destOrd="0" presId="urn:microsoft.com/office/officeart/2005/8/layout/hierarchy1"/>
    <dgm:cxn modelId="{73EB0E08-B8F6-CA47-8225-44433D6C69F8}" type="presParOf" srcId="{036CB761-C4AC-0B45-AE0A-A0751CCCB280}" destId="{1F5A8ADE-653D-6940-A156-9A2985B579A4}" srcOrd="3" destOrd="0" presId="urn:microsoft.com/office/officeart/2005/8/layout/hierarchy1"/>
    <dgm:cxn modelId="{A3DC357E-8871-2544-8DDD-5405B09457B4}" type="presParOf" srcId="{1F5A8ADE-653D-6940-A156-9A2985B579A4}" destId="{D8882D16-1ABF-4746-837B-865A4A14078A}" srcOrd="0" destOrd="0" presId="urn:microsoft.com/office/officeart/2005/8/layout/hierarchy1"/>
    <dgm:cxn modelId="{A4B009CF-455E-754D-ADF0-4EA9D8433BAD}" type="presParOf" srcId="{D8882D16-1ABF-4746-837B-865A4A14078A}" destId="{15490EF8-3794-764A-951B-B233E6D0EB11}" srcOrd="0" destOrd="0" presId="urn:microsoft.com/office/officeart/2005/8/layout/hierarchy1"/>
    <dgm:cxn modelId="{FE9D530F-298C-7442-9AAD-C8E3F0B3BBE6}" type="presParOf" srcId="{D8882D16-1ABF-4746-837B-865A4A14078A}" destId="{EEB72185-1C1B-7B41-9609-C829BF358600}" srcOrd="1" destOrd="0" presId="urn:microsoft.com/office/officeart/2005/8/layout/hierarchy1"/>
    <dgm:cxn modelId="{8BB9489E-F502-284E-8D93-43801D06CEAD}" type="presParOf" srcId="{1F5A8ADE-653D-6940-A156-9A2985B579A4}" destId="{69267859-347D-184B-A9E6-596F85F71FC7}" srcOrd="1" destOrd="0" presId="urn:microsoft.com/office/officeart/2005/8/layout/hierarchy1"/>
    <dgm:cxn modelId="{C8CC6F8D-2374-6745-9518-F28EC8667451}" type="presParOf" srcId="{6252E602-FCAF-9F48-AE42-F6D4539CCD9B}" destId="{BEBB01BE-FC0D-7845-83C9-C776C39E4E08}" srcOrd="2" destOrd="0" presId="urn:microsoft.com/office/officeart/2005/8/layout/hierarchy1"/>
    <dgm:cxn modelId="{04DAD1FA-0497-9446-A900-8DF8E09C9B5C}" type="presParOf" srcId="{6252E602-FCAF-9F48-AE42-F6D4539CCD9B}" destId="{FCF91F59-857D-CD44-9162-D40AA0941973}" srcOrd="3" destOrd="0" presId="urn:microsoft.com/office/officeart/2005/8/layout/hierarchy1"/>
    <dgm:cxn modelId="{FE0C8EC1-846E-F940-AAB9-E0EEC9B7B286}" type="presParOf" srcId="{FCF91F59-857D-CD44-9162-D40AA0941973}" destId="{25A81A14-956D-B146-98D6-D0CBE98F436D}" srcOrd="0" destOrd="0" presId="urn:microsoft.com/office/officeart/2005/8/layout/hierarchy1"/>
    <dgm:cxn modelId="{F58B47D6-4286-6048-8143-5D625CE90668}" type="presParOf" srcId="{25A81A14-956D-B146-98D6-D0CBE98F436D}" destId="{F2710C37-C5CD-C245-973E-51BE506AA7C8}" srcOrd="0" destOrd="0" presId="urn:microsoft.com/office/officeart/2005/8/layout/hierarchy1"/>
    <dgm:cxn modelId="{030F50B9-F659-5640-9E20-BE9381DDD477}" type="presParOf" srcId="{25A81A14-956D-B146-98D6-D0CBE98F436D}" destId="{61F0F89E-F238-544F-95DC-0E019A1CE28A}" srcOrd="1" destOrd="0" presId="urn:microsoft.com/office/officeart/2005/8/layout/hierarchy1"/>
    <dgm:cxn modelId="{C8618AC7-76F0-A843-9381-E460A79D13BA}" type="presParOf" srcId="{FCF91F59-857D-CD44-9162-D40AA0941973}" destId="{C56E8F27-61CF-7943-8014-98E00A3A1D4F}" srcOrd="1" destOrd="0" presId="urn:microsoft.com/office/officeart/2005/8/layout/hierarchy1"/>
    <dgm:cxn modelId="{87D91E35-51DC-A742-BBA5-4740249759C2}" type="presParOf" srcId="{C56E8F27-61CF-7943-8014-98E00A3A1D4F}" destId="{03D26243-2496-5344-8357-91C784F66DD2}" srcOrd="0" destOrd="0" presId="urn:microsoft.com/office/officeart/2005/8/layout/hierarchy1"/>
    <dgm:cxn modelId="{BD5EF677-9F5F-9D49-9553-E9DA0B19C6B2}" type="presParOf" srcId="{C56E8F27-61CF-7943-8014-98E00A3A1D4F}" destId="{FF4FDEF0-9EAB-EF46-8D9E-912E6B194CAD}" srcOrd="1" destOrd="0" presId="urn:microsoft.com/office/officeart/2005/8/layout/hierarchy1"/>
    <dgm:cxn modelId="{FBD2868E-D037-7A43-9ADA-C793842DFCCD}" type="presParOf" srcId="{FF4FDEF0-9EAB-EF46-8D9E-912E6B194CAD}" destId="{BEEB1E9F-3B5F-004E-855F-2CF9EC8A1F46}" srcOrd="0" destOrd="0" presId="urn:microsoft.com/office/officeart/2005/8/layout/hierarchy1"/>
    <dgm:cxn modelId="{CFA6F480-0EE3-AA4C-827D-FE6A4C84A2EB}" type="presParOf" srcId="{BEEB1E9F-3B5F-004E-855F-2CF9EC8A1F46}" destId="{9F529E15-C09C-4645-81F9-0F70EA99A4CF}" srcOrd="0" destOrd="0" presId="urn:microsoft.com/office/officeart/2005/8/layout/hierarchy1"/>
    <dgm:cxn modelId="{5D9035CC-CF32-E44B-803B-14E9F85AD314}" type="presParOf" srcId="{BEEB1E9F-3B5F-004E-855F-2CF9EC8A1F46}" destId="{7A3963DC-A9A1-1144-9DCE-6D00BB244984}" srcOrd="1" destOrd="0" presId="urn:microsoft.com/office/officeart/2005/8/layout/hierarchy1"/>
    <dgm:cxn modelId="{2CB39AED-C8B0-8942-822B-F20884B08860}" type="presParOf" srcId="{FF4FDEF0-9EAB-EF46-8D9E-912E6B194CAD}" destId="{29CDB15D-F14E-EF4E-809B-B8C379E0F2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745617-6B96-354D-A9DD-9A379DA9710D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F5B8654F-61E2-1D49-85B9-0ADD91740D8E}">
      <dgm:prSet phldrT="[Texto]" custT="1"/>
      <dgm:spPr/>
      <dgm:t>
        <a:bodyPr/>
        <a:lstStyle/>
        <a:p>
          <a:r>
            <a:rPr lang="es-ES_tradnl" sz="5400" dirty="0"/>
            <a:t>ETHOS</a:t>
          </a:r>
        </a:p>
      </dgm:t>
    </dgm:pt>
    <dgm:pt modelId="{A7479927-BF4D-F748-8882-E7CB67F81B70}" type="parTrans" cxnId="{D2245C3A-7455-0948-9EA2-9B5FE5D5660E}">
      <dgm:prSet/>
      <dgm:spPr/>
      <dgm:t>
        <a:bodyPr/>
        <a:lstStyle/>
        <a:p>
          <a:endParaRPr lang="es-ES_tradnl" sz="2000"/>
        </a:p>
      </dgm:t>
    </dgm:pt>
    <dgm:pt modelId="{8D563B03-73BE-6D48-8E46-C9296A2CCE39}" type="sibTrans" cxnId="{D2245C3A-7455-0948-9EA2-9B5FE5D5660E}">
      <dgm:prSet/>
      <dgm:spPr/>
      <dgm:t>
        <a:bodyPr/>
        <a:lstStyle/>
        <a:p>
          <a:endParaRPr lang="es-ES_tradnl" sz="2000"/>
        </a:p>
      </dgm:t>
    </dgm:pt>
    <dgm:pt modelId="{4B5B8E71-040D-764B-8DF8-A619DF32D8EF}">
      <dgm:prSet phldrT="[Texto]" custT="1"/>
      <dgm:spPr/>
      <dgm:t>
        <a:bodyPr/>
        <a:lstStyle/>
        <a:p>
          <a:r>
            <a:rPr lang="es-ES_tradnl" sz="1600" dirty="0"/>
            <a:t>Es el </a:t>
          </a:r>
          <a:r>
            <a:rPr lang="es-ES_tradnl" sz="1600" b="1" u="none" dirty="0"/>
            <a:t>modo de ser, </a:t>
          </a:r>
          <a:r>
            <a:rPr lang="es-ES_tradnl" sz="1600" dirty="0"/>
            <a:t>ya que remite a una forma de vida, que conecta entre sí, las producciones que se realizan y que pueden ser observables, con el desarrollo de los hábitos en las personas que las realizan</a:t>
          </a:r>
          <a:r>
            <a:rPr lang="es-ES_tradnl" sz="1800" dirty="0"/>
            <a:t>.</a:t>
          </a:r>
        </a:p>
      </dgm:t>
    </dgm:pt>
    <dgm:pt modelId="{6B453695-BC15-6F45-99D8-1745B4B2DEF2}" type="parTrans" cxnId="{E9A994BF-B1D3-B747-BE2A-9BCC30E608D4}">
      <dgm:prSet/>
      <dgm:spPr/>
      <dgm:t>
        <a:bodyPr/>
        <a:lstStyle/>
        <a:p>
          <a:endParaRPr lang="es-ES_tradnl" sz="2000"/>
        </a:p>
      </dgm:t>
    </dgm:pt>
    <dgm:pt modelId="{25901BAB-C74F-BC41-B9BA-E5465886FAED}" type="sibTrans" cxnId="{E9A994BF-B1D3-B747-BE2A-9BCC30E608D4}">
      <dgm:prSet/>
      <dgm:spPr/>
      <dgm:t>
        <a:bodyPr/>
        <a:lstStyle/>
        <a:p>
          <a:endParaRPr lang="es-ES_tradnl" sz="2000"/>
        </a:p>
      </dgm:t>
    </dgm:pt>
    <dgm:pt modelId="{6D014898-28CC-B74B-AA30-6ED40F5FA598}">
      <dgm:prSet phldrT="[Texto]" custT="1"/>
      <dgm:spPr/>
      <dgm:t>
        <a:bodyPr/>
        <a:lstStyle/>
        <a:p>
          <a:r>
            <a:rPr lang="es-ES_tradnl" sz="1800" dirty="0"/>
            <a:t>Es una disposición estable o </a:t>
          </a:r>
          <a:r>
            <a:rPr lang="es-ES_tradnl" sz="1800" b="1" dirty="0"/>
            <a:t>conjunto de hábitos </a:t>
          </a:r>
          <a:r>
            <a:rPr lang="es-ES_tradnl" sz="1800" dirty="0"/>
            <a:t>y costumbres que sustentan nuestra acción y la dirige, que se modifica y se reproduce gracias a ella (Spaemann, 1990). </a:t>
          </a:r>
        </a:p>
      </dgm:t>
    </dgm:pt>
    <dgm:pt modelId="{FA167C79-44C0-1445-8603-77DA016BBFC7}" type="parTrans" cxnId="{006478F2-57F8-AB48-8527-1883E0912AC6}">
      <dgm:prSet/>
      <dgm:spPr/>
      <dgm:t>
        <a:bodyPr/>
        <a:lstStyle/>
        <a:p>
          <a:endParaRPr lang="es-ES_tradnl" sz="2000"/>
        </a:p>
      </dgm:t>
    </dgm:pt>
    <dgm:pt modelId="{DFD42DF1-2EBD-B644-83B4-8311C8B5A6DC}" type="sibTrans" cxnId="{006478F2-57F8-AB48-8527-1883E0912AC6}">
      <dgm:prSet/>
      <dgm:spPr/>
      <dgm:t>
        <a:bodyPr/>
        <a:lstStyle/>
        <a:p>
          <a:endParaRPr lang="es-ES_tradnl" sz="2000"/>
        </a:p>
      </dgm:t>
    </dgm:pt>
    <dgm:pt modelId="{BE08F716-9669-BE4A-A459-8C83D204F0DB}">
      <dgm:prSet phldrT="[Texto]" custT="1"/>
      <dgm:spPr/>
      <dgm:t>
        <a:bodyPr/>
        <a:lstStyle/>
        <a:p>
          <a:r>
            <a:rPr lang="es-ES_tradnl" sz="1800" dirty="0"/>
            <a:t>Es la </a:t>
          </a:r>
          <a:r>
            <a:rPr lang="es-ES_tradnl" sz="1800" b="1" dirty="0"/>
            <a:t>personalidad</a:t>
          </a:r>
          <a:r>
            <a:rPr lang="es-ES_tradnl" sz="1800" dirty="0"/>
            <a:t> que  se forja cada uno mediante el ejercicio de la libertad (Altarejos,</a:t>
          </a:r>
          <a:r>
            <a:rPr lang="es-ES_tradnl" sz="1800" baseline="0" dirty="0"/>
            <a:t> 2010</a:t>
          </a:r>
          <a:r>
            <a:rPr lang="es-ES_tradnl" sz="1800" dirty="0"/>
            <a:t>)</a:t>
          </a:r>
        </a:p>
      </dgm:t>
    </dgm:pt>
    <dgm:pt modelId="{C6B1AF42-7B62-6F49-B4CC-D0638AC8549D}" type="sibTrans" cxnId="{F8B92A74-0C18-6D49-A2EF-B6AFB33CDC38}">
      <dgm:prSet/>
      <dgm:spPr/>
      <dgm:t>
        <a:bodyPr/>
        <a:lstStyle/>
        <a:p>
          <a:endParaRPr lang="es-ES_tradnl" sz="2000"/>
        </a:p>
      </dgm:t>
    </dgm:pt>
    <dgm:pt modelId="{9AE48D9F-4B0A-7845-8CD6-53C50E4F9E33}" type="parTrans" cxnId="{F8B92A74-0C18-6D49-A2EF-B6AFB33CDC38}">
      <dgm:prSet/>
      <dgm:spPr/>
      <dgm:t>
        <a:bodyPr/>
        <a:lstStyle/>
        <a:p>
          <a:endParaRPr lang="es-ES_tradnl" sz="2000"/>
        </a:p>
      </dgm:t>
    </dgm:pt>
    <dgm:pt modelId="{23CA0297-C794-F54F-AFFF-56D6CF7D46C9}" type="pres">
      <dgm:prSet presAssocID="{42745617-6B96-354D-A9DD-9A379DA971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2E03A20-1795-BF47-9A9C-3D2A845FBA0A}" type="pres">
      <dgm:prSet presAssocID="{F5B8654F-61E2-1D49-85B9-0ADD91740D8E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50124DAC-3AEE-6D4B-9909-947DFF225F1C}" type="pres">
      <dgm:prSet presAssocID="{9AE48D9F-4B0A-7845-8CD6-53C50E4F9E33}" presName="parTrans" presStyleLbl="bgSibTrans2D1" presStyleIdx="0" presStyleCnt="3"/>
      <dgm:spPr/>
      <dgm:t>
        <a:bodyPr/>
        <a:lstStyle/>
        <a:p>
          <a:endParaRPr lang="es-ES_tradnl"/>
        </a:p>
      </dgm:t>
    </dgm:pt>
    <dgm:pt modelId="{8897D40E-8FB2-C648-BB64-855D3776861C}" type="pres">
      <dgm:prSet presAssocID="{BE08F716-9669-BE4A-A459-8C83D204F0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A1C0ACA-550D-BC45-ADC3-4F8A8BB8C7A3}" type="pres">
      <dgm:prSet presAssocID="{6B453695-BC15-6F45-99D8-1745B4B2DEF2}" presName="parTrans" presStyleLbl="bgSibTrans2D1" presStyleIdx="1" presStyleCnt="3"/>
      <dgm:spPr/>
      <dgm:t>
        <a:bodyPr/>
        <a:lstStyle/>
        <a:p>
          <a:endParaRPr lang="es-ES_tradnl"/>
        </a:p>
      </dgm:t>
    </dgm:pt>
    <dgm:pt modelId="{C3074D8E-C784-BD42-AEFF-3FA0DF68427A}" type="pres">
      <dgm:prSet presAssocID="{4B5B8E71-040D-764B-8DF8-A619DF32D8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56C6DD5-16D2-C640-A34E-3CF531A900D9}" type="pres">
      <dgm:prSet presAssocID="{FA167C79-44C0-1445-8603-77DA016BBFC7}" presName="parTrans" presStyleLbl="bgSibTrans2D1" presStyleIdx="2" presStyleCnt="3"/>
      <dgm:spPr/>
      <dgm:t>
        <a:bodyPr/>
        <a:lstStyle/>
        <a:p>
          <a:endParaRPr lang="es-ES_tradnl"/>
        </a:p>
      </dgm:t>
    </dgm:pt>
    <dgm:pt modelId="{3AE7500D-7B90-F24A-8180-3FD10A840345}" type="pres">
      <dgm:prSet presAssocID="{6D014898-28CC-B74B-AA30-6ED40F5FA5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B215B7D-E98E-AB40-9982-87AF7DD74680}" type="presOf" srcId="{6B453695-BC15-6F45-99D8-1745B4B2DEF2}" destId="{8A1C0ACA-550D-BC45-ADC3-4F8A8BB8C7A3}" srcOrd="0" destOrd="0" presId="urn:microsoft.com/office/officeart/2005/8/layout/radial4"/>
    <dgm:cxn modelId="{A2F5B171-EEDC-454B-854C-713FAAE5EF1C}" type="presOf" srcId="{6D014898-28CC-B74B-AA30-6ED40F5FA598}" destId="{3AE7500D-7B90-F24A-8180-3FD10A840345}" srcOrd="0" destOrd="0" presId="urn:microsoft.com/office/officeart/2005/8/layout/radial4"/>
    <dgm:cxn modelId="{5D873A96-7C24-0C47-9C59-392186469292}" type="presOf" srcId="{42745617-6B96-354D-A9DD-9A379DA9710D}" destId="{23CA0297-C794-F54F-AFFF-56D6CF7D46C9}" srcOrd="0" destOrd="0" presId="urn:microsoft.com/office/officeart/2005/8/layout/radial4"/>
    <dgm:cxn modelId="{2036AF5C-F6B6-224B-B1AB-60C2E161AA06}" type="presOf" srcId="{4B5B8E71-040D-764B-8DF8-A619DF32D8EF}" destId="{C3074D8E-C784-BD42-AEFF-3FA0DF68427A}" srcOrd="0" destOrd="0" presId="urn:microsoft.com/office/officeart/2005/8/layout/radial4"/>
    <dgm:cxn modelId="{F83D0275-B6D9-904A-A441-AC2D211DE022}" type="presOf" srcId="{9AE48D9F-4B0A-7845-8CD6-53C50E4F9E33}" destId="{50124DAC-3AEE-6D4B-9909-947DFF225F1C}" srcOrd="0" destOrd="0" presId="urn:microsoft.com/office/officeart/2005/8/layout/radial4"/>
    <dgm:cxn modelId="{D2245C3A-7455-0948-9EA2-9B5FE5D5660E}" srcId="{42745617-6B96-354D-A9DD-9A379DA9710D}" destId="{F5B8654F-61E2-1D49-85B9-0ADD91740D8E}" srcOrd="0" destOrd="0" parTransId="{A7479927-BF4D-F748-8882-E7CB67F81B70}" sibTransId="{8D563B03-73BE-6D48-8E46-C9296A2CCE39}"/>
    <dgm:cxn modelId="{006478F2-57F8-AB48-8527-1883E0912AC6}" srcId="{F5B8654F-61E2-1D49-85B9-0ADD91740D8E}" destId="{6D014898-28CC-B74B-AA30-6ED40F5FA598}" srcOrd="2" destOrd="0" parTransId="{FA167C79-44C0-1445-8603-77DA016BBFC7}" sibTransId="{DFD42DF1-2EBD-B644-83B4-8311C8B5A6DC}"/>
    <dgm:cxn modelId="{8CA676EE-6B07-F447-BB58-18F1F10CFC11}" type="presOf" srcId="{FA167C79-44C0-1445-8603-77DA016BBFC7}" destId="{C56C6DD5-16D2-C640-A34E-3CF531A900D9}" srcOrd="0" destOrd="0" presId="urn:microsoft.com/office/officeart/2005/8/layout/radial4"/>
    <dgm:cxn modelId="{952AC00D-7271-3940-B901-1491BD009C2E}" type="presOf" srcId="{F5B8654F-61E2-1D49-85B9-0ADD91740D8E}" destId="{E2E03A20-1795-BF47-9A9C-3D2A845FBA0A}" srcOrd="0" destOrd="0" presId="urn:microsoft.com/office/officeart/2005/8/layout/radial4"/>
    <dgm:cxn modelId="{6E5CF782-0CFD-E84A-B01F-4597BE1EECB1}" type="presOf" srcId="{BE08F716-9669-BE4A-A459-8C83D204F0DB}" destId="{8897D40E-8FB2-C648-BB64-855D3776861C}" srcOrd="0" destOrd="0" presId="urn:microsoft.com/office/officeart/2005/8/layout/radial4"/>
    <dgm:cxn modelId="{F8B92A74-0C18-6D49-A2EF-B6AFB33CDC38}" srcId="{F5B8654F-61E2-1D49-85B9-0ADD91740D8E}" destId="{BE08F716-9669-BE4A-A459-8C83D204F0DB}" srcOrd="0" destOrd="0" parTransId="{9AE48D9F-4B0A-7845-8CD6-53C50E4F9E33}" sibTransId="{C6B1AF42-7B62-6F49-B4CC-D0638AC8549D}"/>
    <dgm:cxn modelId="{E9A994BF-B1D3-B747-BE2A-9BCC30E608D4}" srcId="{F5B8654F-61E2-1D49-85B9-0ADD91740D8E}" destId="{4B5B8E71-040D-764B-8DF8-A619DF32D8EF}" srcOrd="1" destOrd="0" parTransId="{6B453695-BC15-6F45-99D8-1745B4B2DEF2}" sibTransId="{25901BAB-C74F-BC41-B9BA-E5465886FAED}"/>
    <dgm:cxn modelId="{09132E92-1258-3A40-9092-DBB70FCFF5BE}" type="presParOf" srcId="{23CA0297-C794-F54F-AFFF-56D6CF7D46C9}" destId="{E2E03A20-1795-BF47-9A9C-3D2A845FBA0A}" srcOrd="0" destOrd="0" presId="urn:microsoft.com/office/officeart/2005/8/layout/radial4"/>
    <dgm:cxn modelId="{03DC9300-16D0-7742-AF78-FF645EF79607}" type="presParOf" srcId="{23CA0297-C794-F54F-AFFF-56D6CF7D46C9}" destId="{50124DAC-3AEE-6D4B-9909-947DFF225F1C}" srcOrd="1" destOrd="0" presId="urn:microsoft.com/office/officeart/2005/8/layout/radial4"/>
    <dgm:cxn modelId="{DD3E8B48-C4E0-E94B-8B1F-8B757067FDD1}" type="presParOf" srcId="{23CA0297-C794-F54F-AFFF-56D6CF7D46C9}" destId="{8897D40E-8FB2-C648-BB64-855D3776861C}" srcOrd="2" destOrd="0" presId="urn:microsoft.com/office/officeart/2005/8/layout/radial4"/>
    <dgm:cxn modelId="{1CBFFB07-C44C-754F-A085-FFB2EA3F6DE7}" type="presParOf" srcId="{23CA0297-C794-F54F-AFFF-56D6CF7D46C9}" destId="{8A1C0ACA-550D-BC45-ADC3-4F8A8BB8C7A3}" srcOrd="3" destOrd="0" presId="urn:microsoft.com/office/officeart/2005/8/layout/radial4"/>
    <dgm:cxn modelId="{04E64BE5-7C32-0B4B-B499-E4FB08880EF1}" type="presParOf" srcId="{23CA0297-C794-F54F-AFFF-56D6CF7D46C9}" destId="{C3074D8E-C784-BD42-AEFF-3FA0DF68427A}" srcOrd="4" destOrd="0" presId="urn:microsoft.com/office/officeart/2005/8/layout/radial4"/>
    <dgm:cxn modelId="{FCE49304-DF55-404C-9A48-4E3A8119690C}" type="presParOf" srcId="{23CA0297-C794-F54F-AFFF-56D6CF7D46C9}" destId="{C56C6DD5-16D2-C640-A34E-3CF531A900D9}" srcOrd="5" destOrd="0" presId="urn:microsoft.com/office/officeart/2005/8/layout/radial4"/>
    <dgm:cxn modelId="{307066DF-1C8F-B548-A804-9B6647FB2F0A}" type="presParOf" srcId="{23CA0297-C794-F54F-AFFF-56D6CF7D46C9}" destId="{3AE7500D-7B90-F24A-8180-3FD10A8403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1EB24C-D727-8847-9987-A3BEDC086485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ACC0AA3-4DD1-6240-9D64-AFF58EDEF0B0}">
      <dgm:prSet phldrT="[Texto]" custT="1"/>
      <dgm:spPr/>
      <dgm:t>
        <a:bodyPr/>
        <a:lstStyle/>
        <a:p>
          <a:r>
            <a:rPr lang="es-ES_tradnl" sz="3200" dirty="0"/>
            <a:t>Ethos</a:t>
          </a:r>
        </a:p>
      </dgm:t>
    </dgm:pt>
    <dgm:pt modelId="{039FFA98-684E-4543-A33E-3B59E93A7E5B}" type="parTrans" cxnId="{8AE766AF-66C2-7547-AC51-3791ADE64055}">
      <dgm:prSet/>
      <dgm:spPr/>
      <dgm:t>
        <a:bodyPr/>
        <a:lstStyle/>
        <a:p>
          <a:endParaRPr lang="es-ES_tradnl" sz="2400"/>
        </a:p>
      </dgm:t>
    </dgm:pt>
    <dgm:pt modelId="{8344415A-A983-1147-B162-DAECE009BA5F}" type="sibTrans" cxnId="{8AE766AF-66C2-7547-AC51-3791ADE64055}">
      <dgm:prSet/>
      <dgm:spPr/>
      <dgm:t>
        <a:bodyPr/>
        <a:lstStyle/>
        <a:p>
          <a:endParaRPr lang="es-ES_tradnl" sz="2400"/>
        </a:p>
      </dgm:t>
    </dgm:pt>
    <dgm:pt modelId="{7D8FDB8E-7538-0A45-9868-F6BE0C689E2F}">
      <dgm:prSet phldrT="[Texto]" custT="1"/>
      <dgm:spPr/>
      <dgm:t>
        <a:bodyPr/>
        <a:lstStyle/>
        <a:p>
          <a:r>
            <a:rPr lang="es-ES_tradnl" sz="1800" dirty="0"/>
            <a:t>Dada</a:t>
          </a:r>
          <a:r>
            <a:rPr lang="es-ES_tradnl" sz="1800" baseline="0" dirty="0"/>
            <a:t> su complejidad</a:t>
          </a:r>
          <a:endParaRPr lang="es-ES_tradnl" sz="1800" dirty="0"/>
        </a:p>
      </dgm:t>
    </dgm:pt>
    <dgm:pt modelId="{4F8E05CF-9681-CE40-96DC-0D02E4FA148F}" type="parTrans" cxnId="{09C3F833-C125-AA4E-9CB4-3C243E24D815}">
      <dgm:prSet/>
      <dgm:spPr/>
      <dgm:t>
        <a:bodyPr/>
        <a:lstStyle/>
        <a:p>
          <a:endParaRPr lang="es-ES_tradnl" sz="2400"/>
        </a:p>
      </dgm:t>
    </dgm:pt>
    <dgm:pt modelId="{878CFC53-AACD-3A4B-B8E6-B47DC32525F8}" type="sibTrans" cxnId="{09C3F833-C125-AA4E-9CB4-3C243E24D815}">
      <dgm:prSet/>
      <dgm:spPr/>
      <dgm:t>
        <a:bodyPr/>
        <a:lstStyle/>
        <a:p>
          <a:endParaRPr lang="es-ES_tradnl" sz="2400"/>
        </a:p>
      </dgm:t>
    </dgm:pt>
    <dgm:pt modelId="{9BE1090C-A904-534F-AD12-9030AE2892AC}">
      <dgm:prSet phldrT="[Texto]" custT="1"/>
      <dgm:spPr/>
      <dgm:t>
        <a:bodyPr/>
        <a:lstStyle/>
        <a:p>
          <a:r>
            <a:rPr lang="es-ES_tradnl" sz="3200" dirty="0"/>
            <a:t>Vía Analítica</a:t>
          </a:r>
        </a:p>
      </dgm:t>
    </dgm:pt>
    <dgm:pt modelId="{80B64146-C666-F04A-AEC6-FF1DB02CE2EA}" type="parTrans" cxnId="{A7E6A18D-849C-D542-91E0-03E7419EC235}">
      <dgm:prSet/>
      <dgm:spPr/>
      <dgm:t>
        <a:bodyPr/>
        <a:lstStyle/>
        <a:p>
          <a:endParaRPr lang="es-ES_tradnl" sz="2400"/>
        </a:p>
      </dgm:t>
    </dgm:pt>
    <dgm:pt modelId="{7AD05807-7863-3F4F-B61E-C963AA5D1DCB}" type="sibTrans" cxnId="{A7E6A18D-849C-D542-91E0-03E7419EC235}">
      <dgm:prSet/>
      <dgm:spPr/>
      <dgm:t>
        <a:bodyPr/>
        <a:lstStyle/>
        <a:p>
          <a:endParaRPr lang="es-ES_tradnl" sz="2400"/>
        </a:p>
      </dgm:t>
    </dgm:pt>
    <dgm:pt modelId="{92ED3FCC-1D51-E14A-B62D-09BA94D37438}">
      <dgm:prSet phldrT="[Texto]" custT="1"/>
      <dgm:spPr/>
      <dgm:t>
        <a:bodyPr/>
        <a:lstStyle/>
        <a:p>
          <a:r>
            <a:rPr lang="es-ES_tradnl" sz="1800" dirty="0"/>
            <a:t>Elementos constitutivos</a:t>
          </a:r>
        </a:p>
      </dgm:t>
    </dgm:pt>
    <dgm:pt modelId="{C5223A60-4726-9148-8F38-0FD52B262197}" type="parTrans" cxnId="{4DAB249C-62D4-5840-8534-08554B890F09}">
      <dgm:prSet/>
      <dgm:spPr/>
      <dgm:t>
        <a:bodyPr/>
        <a:lstStyle/>
        <a:p>
          <a:endParaRPr lang="es-ES_tradnl" sz="2400"/>
        </a:p>
      </dgm:t>
    </dgm:pt>
    <dgm:pt modelId="{19A6EDD8-E911-604F-874E-5EC72FCA508D}" type="sibTrans" cxnId="{4DAB249C-62D4-5840-8534-08554B890F09}">
      <dgm:prSet/>
      <dgm:spPr/>
      <dgm:t>
        <a:bodyPr/>
        <a:lstStyle/>
        <a:p>
          <a:endParaRPr lang="es-ES_tradnl" sz="2400"/>
        </a:p>
      </dgm:t>
    </dgm:pt>
    <dgm:pt modelId="{EB1E7D3A-E297-7B43-B4C4-5B4893745793}">
      <dgm:prSet phldrT="[Texto]" custT="1"/>
      <dgm:spPr/>
      <dgm:t>
        <a:bodyPr/>
        <a:lstStyle/>
        <a:p>
          <a:r>
            <a:rPr lang="es-ES_tradnl" sz="3200" dirty="0"/>
            <a:t>Hábitos</a:t>
          </a:r>
        </a:p>
      </dgm:t>
    </dgm:pt>
    <dgm:pt modelId="{31FC36F7-7CE6-104E-9738-B71EC94B51E4}" type="parTrans" cxnId="{B741A6EE-C3F5-3143-8732-5446799F966A}">
      <dgm:prSet/>
      <dgm:spPr/>
      <dgm:t>
        <a:bodyPr/>
        <a:lstStyle/>
        <a:p>
          <a:endParaRPr lang="es-ES_tradnl" sz="2400"/>
        </a:p>
      </dgm:t>
    </dgm:pt>
    <dgm:pt modelId="{FD9D5336-F6A6-8F4D-AE46-59238E637220}" type="sibTrans" cxnId="{B741A6EE-C3F5-3143-8732-5446799F966A}">
      <dgm:prSet/>
      <dgm:spPr/>
      <dgm:t>
        <a:bodyPr/>
        <a:lstStyle/>
        <a:p>
          <a:endParaRPr lang="es-ES_tradnl" sz="2400"/>
        </a:p>
      </dgm:t>
    </dgm:pt>
    <dgm:pt modelId="{D91FCE64-5261-EE48-B704-22D2173C866D}">
      <dgm:prSet phldrT="[Texto]" custT="1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800" dirty="0"/>
            <a:t>Son primordialmente éticos por su fundament</a:t>
          </a:r>
          <a:r>
            <a:rPr lang="es-ES_tradnl" sz="1800" baseline="0" dirty="0"/>
            <a:t>o antropológico</a:t>
          </a:r>
          <a:endParaRPr lang="es-ES_tradnl" sz="1800" dirty="0"/>
        </a:p>
      </dgm:t>
    </dgm:pt>
    <dgm:pt modelId="{88D6A4F9-C851-8641-B323-E41619CE9CD8}" type="parTrans" cxnId="{443CF1E7-5D90-3E42-AB1E-57BD68887D67}">
      <dgm:prSet/>
      <dgm:spPr/>
      <dgm:t>
        <a:bodyPr/>
        <a:lstStyle/>
        <a:p>
          <a:endParaRPr lang="es-ES_tradnl" sz="2400"/>
        </a:p>
      </dgm:t>
    </dgm:pt>
    <dgm:pt modelId="{D040F66B-CDD6-B44C-953F-50530B69E8CC}" type="sibTrans" cxnId="{443CF1E7-5D90-3E42-AB1E-57BD68887D67}">
      <dgm:prSet/>
      <dgm:spPr/>
      <dgm:t>
        <a:bodyPr/>
        <a:lstStyle/>
        <a:p>
          <a:endParaRPr lang="es-ES_tradnl" sz="2400"/>
        </a:p>
      </dgm:t>
    </dgm:pt>
    <dgm:pt modelId="{623D51DD-2170-1B40-895C-837EAB4F7D3A}" type="pres">
      <dgm:prSet presAssocID="{481EB24C-D727-8847-9987-A3BEDC08648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B894EB79-7E6F-D940-A21F-2B34D82286BF}" type="pres">
      <dgm:prSet presAssocID="{1ACC0AA3-4DD1-6240-9D64-AFF58EDEF0B0}" presName="Accent1" presStyleCnt="0"/>
      <dgm:spPr/>
    </dgm:pt>
    <dgm:pt modelId="{49CFC772-272D-304A-A385-AAFD2D136B53}" type="pres">
      <dgm:prSet presAssocID="{1ACC0AA3-4DD1-6240-9D64-AFF58EDEF0B0}" presName="Accent" presStyleLbl="node1" presStyleIdx="0" presStyleCnt="3"/>
      <dgm:spPr/>
    </dgm:pt>
    <dgm:pt modelId="{374B0F07-BAC9-4140-8B8C-0D2420CFAFE6}" type="pres">
      <dgm:prSet presAssocID="{1ACC0AA3-4DD1-6240-9D64-AFF58EDEF0B0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47CAEC6-728E-AE4A-8AF8-73EC1EB741D8}" type="pres">
      <dgm:prSet presAssocID="{1ACC0AA3-4DD1-6240-9D64-AFF58EDEF0B0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46AD2C-5FC5-AF42-A0AB-0B8064BD0FA6}" type="pres">
      <dgm:prSet presAssocID="{9BE1090C-A904-534F-AD12-9030AE2892AC}" presName="Accent2" presStyleCnt="0"/>
      <dgm:spPr/>
    </dgm:pt>
    <dgm:pt modelId="{906415CD-B021-184C-A658-80AE6ADB0FA4}" type="pres">
      <dgm:prSet presAssocID="{9BE1090C-A904-534F-AD12-9030AE2892AC}" presName="Accent" presStyleLbl="node1" presStyleIdx="1" presStyleCnt="3"/>
      <dgm:spPr/>
    </dgm:pt>
    <dgm:pt modelId="{3E151A2E-DA08-F647-8470-697BF55C143C}" type="pres">
      <dgm:prSet presAssocID="{9BE1090C-A904-534F-AD12-9030AE2892AC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DB93FBB-224E-C34C-ACC5-323DFDE5C2CE}" type="pres">
      <dgm:prSet presAssocID="{9BE1090C-A904-534F-AD12-9030AE2892AC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A393FF6-E839-5D47-88B4-464B569D609F}" type="pres">
      <dgm:prSet presAssocID="{EB1E7D3A-E297-7B43-B4C4-5B4893745793}" presName="Accent3" presStyleCnt="0"/>
      <dgm:spPr/>
    </dgm:pt>
    <dgm:pt modelId="{F2413588-F047-D642-90D7-393F07B180A6}" type="pres">
      <dgm:prSet presAssocID="{EB1E7D3A-E297-7B43-B4C4-5B4893745793}" presName="Accent" presStyleLbl="node1" presStyleIdx="2" presStyleCnt="3"/>
      <dgm:spPr/>
    </dgm:pt>
    <dgm:pt modelId="{3A76B447-B4E2-B540-8BD7-56F613516575}" type="pres">
      <dgm:prSet presAssocID="{EB1E7D3A-E297-7B43-B4C4-5B4893745793}" presName="Child3" presStyleLbl="revTx" presStyleIdx="4" presStyleCnt="6" custScaleX="10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AF1E032-E87D-8348-AC11-FB76B9DDDA8F}" type="pres">
      <dgm:prSet presAssocID="{EB1E7D3A-E297-7B43-B4C4-5B4893745793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43CF1E7-5D90-3E42-AB1E-57BD68887D67}" srcId="{EB1E7D3A-E297-7B43-B4C4-5B4893745793}" destId="{D91FCE64-5261-EE48-B704-22D2173C866D}" srcOrd="0" destOrd="0" parTransId="{88D6A4F9-C851-8641-B323-E41619CE9CD8}" sibTransId="{D040F66B-CDD6-B44C-953F-50530B69E8CC}"/>
    <dgm:cxn modelId="{09C3F833-C125-AA4E-9CB4-3C243E24D815}" srcId="{1ACC0AA3-4DD1-6240-9D64-AFF58EDEF0B0}" destId="{7D8FDB8E-7538-0A45-9868-F6BE0C689E2F}" srcOrd="0" destOrd="0" parTransId="{4F8E05CF-9681-CE40-96DC-0D02E4FA148F}" sibTransId="{878CFC53-AACD-3A4B-B8E6-B47DC32525F8}"/>
    <dgm:cxn modelId="{A7E6A18D-849C-D542-91E0-03E7419EC235}" srcId="{481EB24C-D727-8847-9987-A3BEDC086485}" destId="{9BE1090C-A904-534F-AD12-9030AE2892AC}" srcOrd="1" destOrd="0" parTransId="{80B64146-C666-F04A-AEC6-FF1DB02CE2EA}" sibTransId="{7AD05807-7863-3F4F-B61E-C963AA5D1DCB}"/>
    <dgm:cxn modelId="{8AE766AF-66C2-7547-AC51-3791ADE64055}" srcId="{481EB24C-D727-8847-9987-A3BEDC086485}" destId="{1ACC0AA3-4DD1-6240-9D64-AFF58EDEF0B0}" srcOrd="0" destOrd="0" parTransId="{039FFA98-684E-4543-A33E-3B59E93A7E5B}" sibTransId="{8344415A-A983-1147-B162-DAECE009BA5F}"/>
    <dgm:cxn modelId="{512A77D2-E088-A041-BB5D-6B607D3CC009}" type="presOf" srcId="{D91FCE64-5261-EE48-B704-22D2173C866D}" destId="{3A76B447-B4E2-B540-8BD7-56F613516575}" srcOrd="0" destOrd="0" presId="urn:microsoft.com/office/officeart/2009/layout/CircleArrowProcess"/>
    <dgm:cxn modelId="{A2F2A54C-C4F5-F34B-A41A-3B22304952DD}" type="presOf" srcId="{1ACC0AA3-4DD1-6240-9D64-AFF58EDEF0B0}" destId="{447CAEC6-728E-AE4A-8AF8-73EC1EB741D8}" srcOrd="0" destOrd="0" presId="urn:microsoft.com/office/officeart/2009/layout/CircleArrowProcess"/>
    <dgm:cxn modelId="{4EBFAE91-5BBD-8241-9DE7-1192F3CB6852}" type="presOf" srcId="{481EB24C-D727-8847-9987-A3BEDC086485}" destId="{623D51DD-2170-1B40-895C-837EAB4F7D3A}" srcOrd="0" destOrd="0" presId="urn:microsoft.com/office/officeart/2009/layout/CircleArrowProcess"/>
    <dgm:cxn modelId="{4DAB249C-62D4-5840-8534-08554B890F09}" srcId="{9BE1090C-A904-534F-AD12-9030AE2892AC}" destId="{92ED3FCC-1D51-E14A-B62D-09BA94D37438}" srcOrd="0" destOrd="0" parTransId="{C5223A60-4726-9148-8F38-0FD52B262197}" sibTransId="{19A6EDD8-E911-604F-874E-5EC72FCA508D}"/>
    <dgm:cxn modelId="{CC9BEA57-FF72-EE46-8410-0ACD65E9AE30}" type="presOf" srcId="{92ED3FCC-1D51-E14A-B62D-09BA94D37438}" destId="{3E151A2E-DA08-F647-8470-697BF55C143C}" srcOrd="0" destOrd="0" presId="urn:microsoft.com/office/officeart/2009/layout/CircleArrowProcess"/>
    <dgm:cxn modelId="{AD5E2DB5-A96B-634E-92FC-2F3D6531C0EB}" type="presOf" srcId="{9BE1090C-A904-534F-AD12-9030AE2892AC}" destId="{2DB93FBB-224E-C34C-ACC5-323DFDE5C2CE}" srcOrd="0" destOrd="0" presId="urn:microsoft.com/office/officeart/2009/layout/CircleArrowProcess"/>
    <dgm:cxn modelId="{37077DDD-DA5B-B145-A5C2-21592EB64A47}" type="presOf" srcId="{EB1E7D3A-E297-7B43-B4C4-5B4893745793}" destId="{9AF1E032-E87D-8348-AC11-FB76B9DDDA8F}" srcOrd="0" destOrd="0" presId="urn:microsoft.com/office/officeart/2009/layout/CircleArrowProcess"/>
    <dgm:cxn modelId="{B741A6EE-C3F5-3143-8732-5446799F966A}" srcId="{481EB24C-D727-8847-9987-A3BEDC086485}" destId="{EB1E7D3A-E297-7B43-B4C4-5B4893745793}" srcOrd="2" destOrd="0" parTransId="{31FC36F7-7CE6-104E-9738-B71EC94B51E4}" sibTransId="{FD9D5336-F6A6-8F4D-AE46-59238E637220}"/>
    <dgm:cxn modelId="{4B9448E7-9692-4349-96F8-A9D6ECB3B2DA}" type="presOf" srcId="{7D8FDB8E-7538-0A45-9868-F6BE0C689E2F}" destId="{374B0F07-BAC9-4140-8B8C-0D2420CFAFE6}" srcOrd="0" destOrd="0" presId="urn:microsoft.com/office/officeart/2009/layout/CircleArrowProcess"/>
    <dgm:cxn modelId="{9CD1919A-7C36-584A-8262-7971495BC75D}" type="presParOf" srcId="{623D51DD-2170-1B40-895C-837EAB4F7D3A}" destId="{B894EB79-7E6F-D940-A21F-2B34D82286BF}" srcOrd="0" destOrd="0" presId="urn:microsoft.com/office/officeart/2009/layout/CircleArrowProcess"/>
    <dgm:cxn modelId="{0F89B246-2C25-F045-AD61-961B27CCA80B}" type="presParOf" srcId="{B894EB79-7E6F-D940-A21F-2B34D82286BF}" destId="{49CFC772-272D-304A-A385-AAFD2D136B53}" srcOrd="0" destOrd="0" presId="urn:microsoft.com/office/officeart/2009/layout/CircleArrowProcess"/>
    <dgm:cxn modelId="{3DE6F10D-0511-6046-BDA5-B99FA3E03808}" type="presParOf" srcId="{623D51DD-2170-1B40-895C-837EAB4F7D3A}" destId="{374B0F07-BAC9-4140-8B8C-0D2420CFAFE6}" srcOrd="1" destOrd="0" presId="urn:microsoft.com/office/officeart/2009/layout/CircleArrowProcess"/>
    <dgm:cxn modelId="{18DC0CEC-8007-D04C-8F3E-B87F97327197}" type="presParOf" srcId="{623D51DD-2170-1B40-895C-837EAB4F7D3A}" destId="{447CAEC6-728E-AE4A-8AF8-73EC1EB741D8}" srcOrd="2" destOrd="0" presId="urn:microsoft.com/office/officeart/2009/layout/CircleArrowProcess"/>
    <dgm:cxn modelId="{C925BFBB-C8E3-4A4C-A627-B971CEDCFAA4}" type="presParOf" srcId="{623D51DD-2170-1B40-895C-837EAB4F7D3A}" destId="{7746AD2C-5FC5-AF42-A0AB-0B8064BD0FA6}" srcOrd="3" destOrd="0" presId="urn:microsoft.com/office/officeart/2009/layout/CircleArrowProcess"/>
    <dgm:cxn modelId="{986241B7-E1FB-764D-9788-2DD0C16EFAA4}" type="presParOf" srcId="{7746AD2C-5FC5-AF42-A0AB-0B8064BD0FA6}" destId="{906415CD-B021-184C-A658-80AE6ADB0FA4}" srcOrd="0" destOrd="0" presId="urn:microsoft.com/office/officeart/2009/layout/CircleArrowProcess"/>
    <dgm:cxn modelId="{1550D73F-A623-B54F-8BCB-7CA62ED1931D}" type="presParOf" srcId="{623D51DD-2170-1B40-895C-837EAB4F7D3A}" destId="{3E151A2E-DA08-F647-8470-697BF55C143C}" srcOrd="4" destOrd="0" presId="urn:microsoft.com/office/officeart/2009/layout/CircleArrowProcess"/>
    <dgm:cxn modelId="{87D6B0A0-65E8-7A4D-A4D5-1E65C404A0A0}" type="presParOf" srcId="{623D51DD-2170-1B40-895C-837EAB4F7D3A}" destId="{2DB93FBB-224E-C34C-ACC5-323DFDE5C2CE}" srcOrd="5" destOrd="0" presId="urn:microsoft.com/office/officeart/2009/layout/CircleArrowProcess"/>
    <dgm:cxn modelId="{1CF79B11-A287-F840-A15D-8442249004D2}" type="presParOf" srcId="{623D51DD-2170-1B40-895C-837EAB4F7D3A}" destId="{EA393FF6-E839-5D47-88B4-464B569D609F}" srcOrd="6" destOrd="0" presId="urn:microsoft.com/office/officeart/2009/layout/CircleArrowProcess"/>
    <dgm:cxn modelId="{32E3B810-1937-E64B-B256-4F10E182BA93}" type="presParOf" srcId="{EA393FF6-E839-5D47-88B4-464B569D609F}" destId="{F2413588-F047-D642-90D7-393F07B180A6}" srcOrd="0" destOrd="0" presId="urn:microsoft.com/office/officeart/2009/layout/CircleArrowProcess"/>
    <dgm:cxn modelId="{D9B981CE-6A79-C949-BF3C-568A91A74A6A}" type="presParOf" srcId="{623D51DD-2170-1B40-895C-837EAB4F7D3A}" destId="{3A76B447-B4E2-B540-8BD7-56F613516575}" srcOrd="7" destOrd="0" presId="urn:microsoft.com/office/officeart/2009/layout/CircleArrowProcess"/>
    <dgm:cxn modelId="{60605B41-DF2C-6543-8828-E48E6AE949EF}" type="presParOf" srcId="{623D51DD-2170-1B40-895C-837EAB4F7D3A}" destId="{9AF1E032-E87D-8348-AC11-FB76B9DDDA8F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9E6F2D-A483-B346-9B92-91E11C8CD11B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B4F1141-6FF4-974C-9280-65BDAA665200}">
      <dgm:prSet phldrT="[Texto]"/>
      <dgm:spPr/>
      <dgm:t>
        <a:bodyPr/>
        <a:lstStyle/>
        <a:p>
          <a:r>
            <a:rPr lang="es-ES_tradnl" dirty="0"/>
            <a:t>Es el modo más perfecto de tener</a:t>
          </a:r>
        </a:p>
      </dgm:t>
    </dgm:pt>
    <dgm:pt modelId="{D16BB213-5537-E749-984F-B3FEE1DF8672}" type="parTrans" cxnId="{448C4573-3944-8D44-B653-654F0488907C}">
      <dgm:prSet/>
      <dgm:spPr/>
      <dgm:t>
        <a:bodyPr/>
        <a:lstStyle/>
        <a:p>
          <a:endParaRPr lang="es-ES_tradnl"/>
        </a:p>
      </dgm:t>
    </dgm:pt>
    <dgm:pt modelId="{F574FA81-36D0-8044-97F1-764F63B33983}" type="sibTrans" cxnId="{448C4573-3944-8D44-B653-654F0488907C}">
      <dgm:prSet/>
      <dgm:spPr/>
      <dgm:t>
        <a:bodyPr/>
        <a:lstStyle/>
        <a:p>
          <a:endParaRPr lang="es-ES_tradnl"/>
        </a:p>
      </dgm:t>
    </dgm:pt>
    <dgm:pt modelId="{76D3F547-CB62-8A4E-97B4-471732F12258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Los</a:t>
          </a:r>
          <a:r>
            <a:rPr lang="es-ES_tradnl" baseline="0" dirty="0"/>
            <a:t> hábitos perfeccionan al hombre, quedan en él de modo estable configurando su modo de ser </a:t>
          </a:r>
          <a:endParaRPr lang="es-ES_tradnl" dirty="0"/>
        </a:p>
      </dgm:t>
    </dgm:pt>
    <dgm:pt modelId="{E6CD79C6-D341-4E4E-9B12-926C47689757}" type="parTrans" cxnId="{FA4CD034-0DD1-394E-A751-B9F799CD6896}">
      <dgm:prSet/>
      <dgm:spPr/>
      <dgm:t>
        <a:bodyPr/>
        <a:lstStyle/>
        <a:p>
          <a:endParaRPr lang="es-ES_tradnl"/>
        </a:p>
      </dgm:t>
    </dgm:pt>
    <dgm:pt modelId="{A329501E-4E4F-A942-932C-2D527A1B5417}" type="sibTrans" cxnId="{FA4CD034-0DD1-394E-A751-B9F799CD6896}">
      <dgm:prSet/>
      <dgm:spPr/>
      <dgm:t>
        <a:bodyPr/>
        <a:lstStyle/>
        <a:p>
          <a:endParaRPr lang="es-ES_tradnl"/>
        </a:p>
      </dgm:t>
    </dgm:pt>
    <dgm:pt modelId="{2DA665B1-5AA7-C74D-A2D9-11D4FB305176}">
      <dgm:prSet phldrT="[Texto]"/>
      <dgm:spPr/>
      <dgm:t>
        <a:bodyPr/>
        <a:lstStyle/>
        <a:p>
          <a:r>
            <a:rPr lang="es-ES_tradnl" dirty="0"/>
            <a:t>Tendencia</a:t>
          </a:r>
          <a:r>
            <a:rPr lang="es-ES_tradnl" baseline="0" dirty="0"/>
            <a:t> adquirida</a:t>
          </a:r>
          <a:r>
            <a:rPr lang="es-ES_tradnl" dirty="0"/>
            <a:t> </a:t>
          </a:r>
        </a:p>
      </dgm:t>
    </dgm:pt>
    <dgm:pt modelId="{6389AC59-FEA9-A946-A235-C022ECED7BF1}" type="parTrans" cxnId="{FFC293FD-361B-9E41-974F-3AFBCE86D249}">
      <dgm:prSet/>
      <dgm:spPr/>
      <dgm:t>
        <a:bodyPr/>
        <a:lstStyle/>
        <a:p>
          <a:endParaRPr lang="es-ES_tradnl"/>
        </a:p>
      </dgm:t>
    </dgm:pt>
    <dgm:pt modelId="{6197857F-3308-094F-8CC3-45DFAA3D26E8}" type="sibTrans" cxnId="{FFC293FD-361B-9E41-974F-3AFBCE86D249}">
      <dgm:prSet/>
      <dgm:spPr/>
      <dgm:t>
        <a:bodyPr/>
        <a:lstStyle/>
        <a:p>
          <a:endParaRPr lang="es-ES_tradnl"/>
        </a:p>
      </dgm:t>
    </dgm:pt>
    <dgm:pt modelId="{19DF6140-1719-E845-BDF0-13917B4B91BB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Repetición de actos que da facilidad para la ejecución de una acción</a:t>
          </a:r>
        </a:p>
      </dgm:t>
    </dgm:pt>
    <dgm:pt modelId="{388F966B-4953-E942-870E-71022FC634FF}" type="parTrans" cxnId="{C9E4048D-E392-3F48-95B9-732D3164465C}">
      <dgm:prSet/>
      <dgm:spPr/>
      <dgm:t>
        <a:bodyPr/>
        <a:lstStyle/>
        <a:p>
          <a:endParaRPr lang="es-ES_tradnl"/>
        </a:p>
      </dgm:t>
    </dgm:pt>
    <dgm:pt modelId="{62B98BE1-B831-2644-B916-748837BD2997}" type="sibTrans" cxnId="{C9E4048D-E392-3F48-95B9-732D3164465C}">
      <dgm:prSet/>
      <dgm:spPr/>
      <dgm:t>
        <a:bodyPr/>
        <a:lstStyle/>
        <a:p>
          <a:endParaRPr lang="es-ES_tradnl"/>
        </a:p>
      </dgm:t>
    </dgm:pt>
    <dgm:pt modelId="{710F023D-8C24-0349-9898-83021F8C0376}">
      <dgm:prSet phldrT="[Texto]"/>
      <dgm:spPr/>
      <dgm:t>
        <a:bodyPr/>
        <a:lstStyle/>
        <a:p>
          <a:r>
            <a:rPr lang="es-ES_tradnl" baseline="0" dirty="0"/>
            <a:t>Intelectuales y morales</a:t>
          </a:r>
          <a:endParaRPr lang="es-ES_tradnl" dirty="0"/>
        </a:p>
      </dgm:t>
    </dgm:pt>
    <dgm:pt modelId="{D0DB00BD-3BE8-D044-B61A-D74E41DE6CA2}" type="parTrans" cxnId="{447CE6DC-5BE5-B747-8AB2-B1578D67ADED}">
      <dgm:prSet/>
      <dgm:spPr/>
      <dgm:t>
        <a:bodyPr/>
        <a:lstStyle/>
        <a:p>
          <a:endParaRPr lang="es-ES_tradnl"/>
        </a:p>
      </dgm:t>
    </dgm:pt>
    <dgm:pt modelId="{B887F975-715D-8849-BF77-EDEA27C0FD55}" type="sibTrans" cxnId="{447CE6DC-5BE5-B747-8AB2-B1578D67ADED}">
      <dgm:prSet/>
      <dgm:spPr/>
      <dgm:t>
        <a:bodyPr/>
        <a:lstStyle/>
        <a:p>
          <a:endParaRPr lang="es-ES_tradnl"/>
        </a:p>
      </dgm:t>
    </dgm:pt>
    <dgm:pt modelId="{7CD79B04-0A79-DD42-9152-80AFA1CF1DBC}">
      <dgm:prSet phldrT="[Texto]"/>
      <dgm:spPr/>
      <dgm:t>
        <a:bodyPr/>
        <a:lstStyle/>
        <a:p>
          <a:endParaRPr lang="es-ES_tradnl" dirty="0"/>
        </a:p>
        <a:p>
          <a:r>
            <a:rPr lang="es-ES_tradnl" dirty="0"/>
            <a:t>Perfeccionan</a:t>
          </a:r>
          <a:r>
            <a:rPr lang="es-ES_tradnl" baseline="0" dirty="0"/>
            <a:t> el entendimiento humano </a:t>
          </a:r>
          <a:endParaRPr lang="es-ES_tradnl" dirty="0"/>
        </a:p>
        <a:p>
          <a:r>
            <a:rPr lang="es-ES_tradnl" dirty="0"/>
            <a:t>Dan</a:t>
          </a:r>
          <a:r>
            <a:rPr lang="es-ES_tradnl" baseline="0" dirty="0"/>
            <a:t> la capacidad de obrar bien</a:t>
          </a:r>
          <a:endParaRPr lang="es-ES_tradnl" dirty="0"/>
        </a:p>
        <a:p>
          <a:endParaRPr lang="es-ES_tradnl" dirty="0"/>
        </a:p>
      </dgm:t>
    </dgm:pt>
    <dgm:pt modelId="{F703A2A4-0F95-4143-B9A8-A3AEB0EE2A35}" type="parTrans" cxnId="{109DF6FF-3923-2348-8F6F-1D5DBFCE58F5}">
      <dgm:prSet/>
      <dgm:spPr/>
      <dgm:t>
        <a:bodyPr/>
        <a:lstStyle/>
        <a:p>
          <a:endParaRPr lang="es-ES_tradnl"/>
        </a:p>
      </dgm:t>
    </dgm:pt>
    <dgm:pt modelId="{3856D421-7FF9-3449-927F-86885CF62FD8}" type="sibTrans" cxnId="{109DF6FF-3923-2348-8F6F-1D5DBFCE58F5}">
      <dgm:prSet/>
      <dgm:spPr/>
      <dgm:t>
        <a:bodyPr/>
        <a:lstStyle/>
        <a:p>
          <a:endParaRPr lang="es-ES_tradnl"/>
        </a:p>
      </dgm:t>
    </dgm:pt>
    <dgm:pt modelId="{2AB4FCD9-FEC1-DD41-8996-D09A8B33FE83}" type="pres">
      <dgm:prSet presAssocID="{8C9E6F2D-A483-B346-9B92-91E11C8CD1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F36589EC-4DD5-8D4F-9C4A-625B37839E84}" type="pres">
      <dgm:prSet presAssocID="{5B4F1141-6FF4-974C-9280-65BDAA66520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5AA45D1-5501-514C-ACA7-AADF8AE2E0FD}" type="pres">
      <dgm:prSet presAssocID="{5B4F1141-6FF4-974C-9280-65BDAA66520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284D42E-D56F-754B-A7B2-F6CE10BA3F71}" type="pres">
      <dgm:prSet presAssocID="{2DA665B1-5AA7-C74D-A2D9-11D4FB305176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40B03D-3BEB-9F4C-B1E5-9D35762A0833}" type="pres">
      <dgm:prSet presAssocID="{2DA665B1-5AA7-C74D-A2D9-11D4FB30517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ED0163-C51C-D34D-9910-B4EE44479610}" type="pres">
      <dgm:prSet presAssocID="{710F023D-8C24-0349-9898-83021F8C037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79E07E0-784C-1E42-8828-817980B65A42}" type="pres">
      <dgm:prSet presAssocID="{710F023D-8C24-0349-9898-83021F8C037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869482D-139E-9C43-B4D4-A8FFAF2959AE}" type="presOf" srcId="{710F023D-8C24-0349-9898-83021F8C0376}" destId="{19ED0163-C51C-D34D-9910-B4EE44479610}" srcOrd="0" destOrd="0" presId="urn:microsoft.com/office/officeart/2009/3/layout/IncreasingArrowsProcess"/>
    <dgm:cxn modelId="{FA4CD034-0DD1-394E-A751-B9F799CD6896}" srcId="{5B4F1141-6FF4-974C-9280-65BDAA665200}" destId="{76D3F547-CB62-8A4E-97B4-471732F12258}" srcOrd="0" destOrd="0" parTransId="{E6CD79C6-D341-4E4E-9B12-926C47689757}" sibTransId="{A329501E-4E4F-A942-932C-2D527A1B5417}"/>
    <dgm:cxn modelId="{109DF6FF-3923-2348-8F6F-1D5DBFCE58F5}" srcId="{710F023D-8C24-0349-9898-83021F8C0376}" destId="{7CD79B04-0A79-DD42-9152-80AFA1CF1DBC}" srcOrd="0" destOrd="0" parTransId="{F703A2A4-0F95-4143-B9A8-A3AEB0EE2A35}" sibTransId="{3856D421-7FF9-3449-927F-86885CF62FD8}"/>
    <dgm:cxn modelId="{9835ECC1-E2BF-6340-BA9F-424CABB4923E}" type="presOf" srcId="{5B4F1141-6FF4-974C-9280-65BDAA665200}" destId="{F36589EC-4DD5-8D4F-9C4A-625B37839E84}" srcOrd="0" destOrd="0" presId="urn:microsoft.com/office/officeart/2009/3/layout/IncreasingArrowsProcess"/>
    <dgm:cxn modelId="{A3054968-AB1A-1644-825E-AC0AB0AA5445}" type="presOf" srcId="{8C9E6F2D-A483-B346-9B92-91E11C8CD11B}" destId="{2AB4FCD9-FEC1-DD41-8996-D09A8B33FE83}" srcOrd="0" destOrd="0" presId="urn:microsoft.com/office/officeart/2009/3/layout/IncreasingArrowsProcess"/>
    <dgm:cxn modelId="{2D8202F0-0CA3-C644-B43E-AF5BD8AC9319}" type="presOf" srcId="{19DF6140-1719-E845-BDF0-13917B4B91BB}" destId="{DE40B03D-3BEB-9F4C-B1E5-9D35762A0833}" srcOrd="0" destOrd="0" presId="urn:microsoft.com/office/officeart/2009/3/layout/IncreasingArrowsProcess"/>
    <dgm:cxn modelId="{447CE6DC-5BE5-B747-8AB2-B1578D67ADED}" srcId="{8C9E6F2D-A483-B346-9B92-91E11C8CD11B}" destId="{710F023D-8C24-0349-9898-83021F8C0376}" srcOrd="2" destOrd="0" parTransId="{D0DB00BD-3BE8-D044-B61A-D74E41DE6CA2}" sibTransId="{B887F975-715D-8849-BF77-EDEA27C0FD55}"/>
    <dgm:cxn modelId="{F58820A4-A490-114B-988A-B82B3F77BB8C}" type="presOf" srcId="{7CD79B04-0A79-DD42-9152-80AFA1CF1DBC}" destId="{A79E07E0-784C-1E42-8828-817980B65A42}" srcOrd="0" destOrd="0" presId="urn:microsoft.com/office/officeart/2009/3/layout/IncreasingArrowsProcess"/>
    <dgm:cxn modelId="{567094AD-BED9-8640-8D5E-5EBC48202D0B}" type="presOf" srcId="{2DA665B1-5AA7-C74D-A2D9-11D4FB305176}" destId="{F284D42E-D56F-754B-A7B2-F6CE10BA3F71}" srcOrd="0" destOrd="0" presId="urn:microsoft.com/office/officeart/2009/3/layout/IncreasingArrowsProcess"/>
    <dgm:cxn modelId="{FFC293FD-361B-9E41-974F-3AFBCE86D249}" srcId="{8C9E6F2D-A483-B346-9B92-91E11C8CD11B}" destId="{2DA665B1-5AA7-C74D-A2D9-11D4FB305176}" srcOrd="1" destOrd="0" parTransId="{6389AC59-FEA9-A946-A235-C022ECED7BF1}" sibTransId="{6197857F-3308-094F-8CC3-45DFAA3D26E8}"/>
    <dgm:cxn modelId="{BF514FBD-BDA5-564D-87C2-5053786F8B2B}" type="presOf" srcId="{76D3F547-CB62-8A4E-97B4-471732F12258}" destId="{45AA45D1-5501-514C-ACA7-AADF8AE2E0FD}" srcOrd="0" destOrd="0" presId="urn:microsoft.com/office/officeart/2009/3/layout/IncreasingArrowsProcess"/>
    <dgm:cxn modelId="{448C4573-3944-8D44-B653-654F0488907C}" srcId="{8C9E6F2D-A483-B346-9B92-91E11C8CD11B}" destId="{5B4F1141-6FF4-974C-9280-65BDAA665200}" srcOrd="0" destOrd="0" parTransId="{D16BB213-5537-E749-984F-B3FEE1DF8672}" sibTransId="{F574FA81-36D0-8044-97F1-764F63B33983}"/>
    <dgm:cxn modelId="{C9E4048D-E392-3F48-95B9-732D3164465C}" srcId="{2DA665B1-5AA7-C74D-A2D9-11D4FB305176}" destId="{19DF6140-1719-E845-BDF0-13917B4B91BB}" srcOrd="0" destOrd="0" parTransId="{388F966B-4953-E942-870E-71022FC634FF}" sibTransId="{62B98BE1-B831-2644-B916-748837BD2997}"/>
    <dgm:cxn modelId="{A2E970E0-531D-674A-A77E-63423FF8806B}" type="presParOf" srcId="{2AB4FCD9-FEC1-DD41-8996-D09A8B33FE83}" destId="{F36589EC-4DD5-8D4F-9C4A-625B37839E84}" srcOrd="0" destOrd="0" presId="urn:microsoft.com/office/officeart/2009/3/layout/IncreasingArrowsProcess"/>
    <dgm:cxn modelId="{3B8E552F-84C3-D143-B78F-10C627D222B9}" type="presParOf" srcId="{2AB4FCD9-FEC1-DD41-8996-D09A8B33FE83}" destId="{45AA45D1-5501-514C-ACA7-AADF8AE2E0FD}" srcOrd="1" destOrd="0" presId="urn:microsoft.com/office/officeart/2009/3/layout/IncreasingArrowsProcess"/>
    <dgm:cxn modelId="{01006A21-9786-4349-9374-10136BC53F32}" type="presParOf" srcId="{2AB4FCD9-FEC1-DD41-8996-D09A8B33FE83}" destId="{F284D42E-D56F-754B-A7B2-F6CE10BA3F71}" srcOrd="2" destOrd="0" presId="urn:microsoft.com/office/officeart/2009/3/layout/IncreasingArrowsProcess"/>
    <dgm:cxn modelId="{5F354642-970C-D94B-A145-8EDEC983991C}" type="presParOf" srcId="{2AB4FCD9-FEC1-DD41-8996-D09A8B33FE83}" destId="{DE40B03D-3BEB-9F4C-B1E5-9D35762A0833}" srcOrd="3" destOrd="0" presId="urn:microsoft.com/office/officeart/2009/3/layout/IncreasingArrowsProcess"/>
    <dgm:cxn modelId="{70C3965A-394D-3F4F-B3EE-D216BB9FEA55}" type="presParOf" srcId="{2AB4FCD9-FEC1-DD41-8996-D09A8B33FE83}" destId="{19ED0163-C51C-D34D-9910-B4EE44479610}" srcOrd="4" destOrd="0" presId="urn:microsoft.com/office/officeart/2009/3/layout/IncreasingArrowsProcess"/>
    <dgm:cxn modelId="{F05F2745-4BCE-784A-8CF2-CA00CAAEA9C6}" type="presParOf" srcId="{2AB4FCD9-FEC1-DD41-8996-D09A8B33FE83}" destId="{A79E07E0-784C-1E42-8828-817980B65A4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8D7B2D-44DD-1F49-B458-F2F971AAC1DD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0670918-46D5-5641-A34F-96EB65B17682}">
      <dgm:prSet phldrT="[Texto]" phldr="1"/>
      <dgm:spPr/>
      <dgm:t>
        <a:bodyPr/>
        <a:lstStyle/>
        <a:p>
          <a:endParaRPr lang="es-ES_tradnl" dirty="0"/>
        </a:p>
      </dgm:t>
    </dgm:pt>
    <dgm:pt modelId="{D86C431E-A19F-1445-9738-CB6EBD96B232}" type="parTrans" cxnId="{957255D5-2B58-8D4B-90B1-D64C840D7DFD}">
      <dgm:prSet/>
      <dgm:spPr/>
      <dgm:t>
        <a:bodyPr/>
        <a:lstStyle/>
        <a:p>
          <a:endParaRPr lang="es-ES_tradnl"/>
        </a:p>
      </dgm:t>
    </dgm:pt>
    <dgm:pt modelId="{BD08C27F-90D5-8B4E-AF3A-D7D2BC7AB05B}" type="sibTrans" cxnId="{957255D5-2B58-8D4B-90B1-D64C840D7DFD}">
      <dgm:prSet/>
      <dgm:spPr/>
      <dgm:t>
        <a:bodyPr/>
        <a:lstStyle/>
        <a:p>
          <a:endParaRPr lang="es-ES_tradnl"/>
        </a:p>
      </dgm:t>
    </dgm:pt>
    <dgm:pt modelId="{D95F1D71-A446-DE42-B260-AB3D6683544E}">
      <dgm:prSet phldrT="[Texto]" phldr="1"/>
      <dgm:spPr/>
      <dgm:t>
        <a:bodyPr/>
        <a:lstStyle/>
        <a:p>
          <a:endParaRPr lang="es-ES_tradnl"/>
        </a:p>
      </dgm:t>
    </dgm:pt>
    <dgm:pt modelId="{2D57356F-3C17-BA45-915B-55E792F3A201}" type="parTrans" cxnId="{A7925EDA-8A91-B84C-AB66-2F47673A691A}">
      <dgm:prSet/>
      <dgm:spPr/>
      <dgm:t>
        <a:bodyPr/>
        <a:lstStyle/>
        <a:p>
          <a:endParaRPr lang="es-ES_tradnl"/>
        </a:p>
      </dgm:t>
    </dgm:pt>
    <dgm:pt modelId="{E7D11851-9A0C-8D40-A5AD-D8BB5FE27283}" type="sibTrans" cxnId="{A7925EDA-8A91-B84C-AB66-2F47673A691A}">
      <dgm:prSet/>
      <dgm:spPr/>
      <dgm:t>
        <a:bodyPr/>
        <a:lstStyle/>
        <a:p>
          <a:endParaRPr lang="es-ES_tradnl"/>
        </a:p>
      </dgm:t>
    </dgm:pt>
    <dgm:pt modelId="{4D1F57E4-948A-D644-AD07-BAE3B315C172}">
      <dgm:prSet phldrT="[Texto]"/>
      <dgm:spPr/>
      <dgm:t>
        <a:bodyPr/>
        <a:lstStyle/>
        <a:p>
          <a:r>
            <a:rPr lang="es-ES_tradnl" dirty="0" smtClean="0"/>
            <a:t>Ethos</a:t>
          </a:r>
        </a:p>
        <a:p>
          <a:r>
            <a:rPr lang="es-ES_tradnl" dirty="0" smtClean="0"/>
            <a:t>Hábitos</a:t>
          </a:r>
          <a:endParaRPr lang="es-ES_tradnl" dirty="0"/>
        </a:p>
      </dgm:t>
    </dgm:pt>
    <dgm:pt modelId="{D9EF3B93-2E38-E544-AC6F-94479B114C52}" type="parTrans" cxnId="{1AD59DDA-C300-2345-A5AE-A3BFBD18F11A}">
      <dgm:prSet/>
      <dgm:spPr/>
      <dgm:t>
        <a:bodyPr/>
        <a:lstStyle/>
        <a:p>
          <a:endParaRPr lang="es-ES_tradnl"/>
        </a:p>
      </dgm:t>
    </dgm:pt>
    <dgm:pt modelId="{D724B87D-D2F4-E443-9F61-149B5E525E8B}" type="sibTrans" cxnId="{1AD59DDA-C300-2345-A5AE-A3BFBD18F11A}">
      <dgm:prSet/>
      <dgm:spPr/>
      <dgm:t>
        <a:bodyPr/>
        <a:lstStyle/>
        <a:p>
          <a:endParaRPr lang="es-ES_tradnl"/>
        </a:p>
      </dgm:t>
    </dgm:pt>
    <dgm:pt modelId="{D3B17A2D-D5BB-154C-9E3D-2EEF7952429D}">
      <dgm:prSet phldrT="[Texto]" phldr="1"/>
      <dgm:spPr/>
      <dgm:t>
        <a:bodyPr/>
        <a:lstStyle/>
        <a:p>
          <a:endParaRPr lang="es-ES_tradnl"/>
        </a:p>
      </dgm:t>
    </dgm:pt>
    <dgm:pt modelId="{0B1BE16D-74D8-8141-BAAF-9A225FE5B5D9}" type="parTrans" cxnId="{4AC7EE60-C25C-DF48-B1A1-9C5196498028}">
      <dgm:prSet/>
      <dgm:spPr/>
      <dgm:t>
        <a:bodyPr/>
        <a:lstStyle/>
        <a:p>
          <a:endParaRPr lang="es-ES_tradnl"/>
        </a:p>
      </dgm:t>
    </dgm:pt>
    <dgm:pt modelId="{13BC1A4C-9B37-5F49-87B3-285B5C46F63D}" type="sibTrans" cxnId="{4AC7EE60-C25C-DF48-B1A1-9C5196498028}">
      <dgm:prSet/>
      <dgm:spPr/>
      <dgm:t>
        <a:bodyPr/>
        <a:lstStyle/>
        <a:p>
          <a:endParaRPr lang="es-ES_tradnl"/>
        </a:p>
      </dgm:t>
    </dgm:pt>
    <dgm:pt modelId="{F58AF7EC-D1B7-8243-8F08-3BEF3CCCB824}" type="pres">
      <dgm:prSet presAssocID="{048D7B2D-44DD-1F49-B458-F2F971AAC1D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3CA62D9F-52FB-E646-B2B8-F7F83F0A7D47}" type="pres">
      <dgm:prSet presAssocID="{C0670918-46D5-5641-A34F-96EB65B17682}" presName="chaos" presStyleCnt="0"/>
      <dgm:spPr/>
    </dgm:pt>
    <dgm:pt modelId="{1BED483B-9178-9E41-BBF1-1FDC135D1AC5}" type="pres">
      <dgm:prSet presAssocID="{C0670918-46D5-5641-A34F-96EB65B17682}" presName="parTx1" presStyleLbl="revTx" presStyleIdx="0" presStyleCnt="3"/>
      <dgm:spPr/>
      <dgm:t>
        <a:bodyPr/>
        <a:lstStyle/>
        <a:p>
          <a:endParaRPr lang="es-ES_tradnl"/>
        </a:p>
      </dgm:t>
    </dgm:pt>
    <dgm:pt modelId="{18947CF1-1858-2A4D-8C13-C8BC656DE5F6}" type="pres">
      <dgm:prSet presAssocID="{C0670918-46D5-5641-A34F-96EB65B17682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0D18713-36D7-2145-885B-A4A6F52830DE}" type="pres">
      <dgm:prSet presAssocID="{C0670918-46D5-5641-A34F-96EB65B17682}" presName="c1" presStyleLbl="node1" presStyleIdx="0" presStyleCnt="19"/>
      <dgm:spPr/>
    </dgm:pt>
    <dgm:pt modelId="{6DB0DE13-271C-154B-8232-16FF55DCCF06}" type="pres">
      <dgm:prSet presAssocID="{C0670918-46D5-5641-A34F-96EB65B17682}" presName="c2" presStyleLbl="node1" presStyleIdx="1" presStyleCnt="19"/>
      <dgm:spPr/>
    </dgm:pt>
    <dgm:pt modelId="{576B6CAB-C496-DF46-8A65-E5753A8E4FA9}" type="pres">
      <dgm:prSet presAssocID="{C0670918-46D5-5641-A34F-96EB65B17682}" presName="c3" presStyleLbl="node1" presStyleIdx="2" presStyleCnt="19"/>
      <dgm:spPr/>
    </dgm:pt>
    <dgm:pt modelId="{9A1CF015-FF68-444E-B436-347D73489DF3}" type="pres">
      <dgm:prSet presAssocID="{C0670918-46D5-5641-A34F-96EB65B17682}" presName="c4" presStyleLbl="node1" presStyleIdx="3" presStyleCnt="19"/>
      <dgm:spPr/>
    </dgm:pt>
    <dgm:pt modelId="{2F3E700C-CED7-2B4C-9CD6-821DB8775B07}" type="pres">
      <dgm:prSet presAssocID="{C0670918-46D5-5641-A34F-96EB65B17682}" presName="c5" presStyleLbl="node1" presStyleIdx="4" presStyleCnt="19"/>
      <dgm:spPr/>
    </dgm:pt>
    <dgm:pt modelId="{9F3287E8-7822-4143-A9A2-A3A423550162}" type="pres">
      <dgm:prSet presAssocID="{C0670918-46D5-5641-A34F-96EB65B17682}" presName="c6" presStyleLbl="node1" presStyleIdx="5" presStyleCnt="19"/>
      <dgm:spPr/>
    </dgm:pt>
    <dgm:pt modelId="{702DB321-C18E-D24E-8FE2-B0E479DAE006}" type="pres">
      <dgm:prSet presAssocID="{C0670918-46D5-5641-A34F-96EB65B17682}" presName="c7" presStyleLbl="node1" presStyleIdx="6" presStyleCnt="19"/>
      <dgm:spPr/>
    </dgm:pt>
    <dgm:pt modelId="{7E615D63-D085-1E48-A12A-D9DB5F282D34}" type="pres">
      <dgm:prSet presAssocID="{C0670918-46D5-5641-A34F-96EB65B17682}" presName="c8" presStyleLbl="node1" presStyleIdx="7" presStyleCnt="19"/>
      <dgm:spPr/>
    </dgm:pt>
    <dgm:pt modelId="{42C26F70-C873-F747-8874-A0FC6CFF97DD}" type="pres">
      <dgm:prSet presAssocID="{C0670918-46D5-5641-A34F-96EB65B17682}" presName="c9" presStyleLbl="node1" presStyleIdx="8" presStyleCnt="19"/>
      <dgm:spPr/>
    </dgm:pt>
    <dgm:pt modelId="{87B8F12B-2A96-7341-AE72-E2F1E10F1D6F}" type="pres">
      <dgm:prSet presAssocID="{C0670918-46D5-5641-A34F-96EB65B17682}" presName="c10" presStyleLbl="node1" presStyleIdx="9" presStyleCnt="19"/>
      <dgm:spPr/>
    </dgm:pt>
    <dgm:pt modelId="{D0593A13-7C30-0B47-A702-0F22E5261E79}" type="pres">
      <dgm:prSet presAssocID="{C0670918-46D5-5641-A34F-96EB65B17682}" presName="c11" presStyleLbl="node1" presStyleIdx="10" presStyleCnt="19"/>
      <dgm:spPr/>
    </dgm:pt>
    <dgm:pt modelId="{59E58FCD-A67B-4D43-8D66-08121DA6F844}" type="pres">
      <dgm:prSet presAssocID="{C0670918-46D5-5641-A34F-96EB65B17682}" presName="c12" presStyleLbl="node1" presStyleIdx="11" presStyleCnt="19"/>
      <dgm:spPr/>
    </dgm:pt>
    <dgm:pt modelId="{70351757-F43D-984D-9C2A-D2FA0B0B5CC5}" type="pres">
      <dgm:prSet presAssocID="{C0670918-46D5-5641-A34F-96EB65B17682}" presName="c13" presStyleLbl="node1" presStyleIdx="12" presStyleCnt="19"/>
      <dgm:spPr/>
    </dgm:pt>
    <dgm:pt modelId="{4D78F3DC-77CA-5B4B-A2CB-462E298AEA09}" type="pres">
      <dgm:prSet presAssocID="{C0670918-46D5-5641-A34F-96EB65B17682}" presName="c14" presStyleLbl="node1" presStyleIdx="13" presStyleCnt="19"/>
      <dgm:spPr/>
    </dgm:pt>
    <dgm:pt modelId="{04EBF900-C4EC-6B48-B9D9-E36BD48E44AA}" type="pres">
      <dgm:prSet presAssocID="{C0670918-46D5-5641-A34F-96EB65B17682}" presName="c15" presStyleLbl="node1" presStyleIdx="14" presStyleCnt="19"/>
      <dgm:spPr/>
    </dgm:pt>
    <dgm:pt modelId="{72E39681-CB9B-A84B-80B4-4C8EF916EF17}" type="pres">
      <dgm:prSet presAssocID="{C0670918-46D5-5641-A34F-96EB65B17682}" presName="c16" presStyleLbl="node1" presStyleIdx="15" presStyleCnt="19"/>
      <dgm:spPr/>
    </dgm:pt>
    <dgm:pt modelId="{8F84D1FB-54EA-2147-9E0E-4D61B11F5614}" type="pres">
      <dgm:prSet presAssocID="{C0670918-46D5-5641-A34F-96EB65B17682}" presName="c17" presStyleLbl="node1" presStyleIdx="16" presStyleCnt="19"/>
      <dgm:spPr/>
    </dgm:pt>
    <dgm:pt modelId="{04221F6D-4091-4F41-96AC-4B9C342BE1E9}" type="pres">
      <dgm:prSet presAssocID="{C0670918-46D5-5641-A34F-96EB65B17682}" presName="c18" presStyleLbl="node1" presStyleIdx="17" presStyleCnt="19"/>
      <dgm:spPr/>
    </dgm:pt>
    <dgm:pt modelId="{1EE57279-58BB-0C4B-8341-A4C3B3A19A75}" type="pres">
      <dgm:prSet presAssocID="{BD08C27F-90D5-8B4E-AF3A-D7D2BC7AB05B}" presName="chevronComposite1" presStyleCnt="0"/>
      <dgm:spPr/>
    </dgm:pt>
    <dgm:pt modelId="{22EB3947-2F39-DD4A-BAAC-C5B1117F4B71}" type="pres">
      <dgm:prSet presAssocID="{BD08C27F-90D5-8B4E-AF3A-D7D2BC7AB05B}" presName="chevron1" presStyleLbl="sibTrans2D1" presStyleIdx="0" presStyleCnt="2"/>
      <dgm:spPr/>
    </dgm:pt>
    <dgm:pt modelId="{F8E63540-F6A6-004E-9931-40E0FEAA5C00}" type="pres">
      <dgm:prSet presAssocID="{BD08C27F-90D5-8B4E-AF3A-D7D2BC7AB05B}" presName="spChevron1" presStyleCnt="0"/>
      <dgm:spPr/>
    </dgm:pt>
    <dgm:pt modelId="{B607F83E-C67D-554B-9B8A-D192905A6634}" type="pres">
      <dgm:prSet presAssocID="{BD08C27F-90D5-8B4E-AF3A-D7D2BC7AB05B}" presName="overlap" presStyleCnt="0"/>
      <dgm:spPr/>
    </dgm:pt>
    <dgm:pt modelId="{2B0E141A-CB1A-5D4F-870B-DD82C5AFDEC8}" type="pres">
      <dgm:prSet presAssocID="{BD08C27F-90D5-8B4E-AF3A-D7D2BC7AB05B}" presName="chevronComposite2" presStyleCnt="0"/>
      <dgm:spPr/>
    </dgm:pt>
    <dgm:pt modelId="{0F5A126B-732B-064B-8CC2-964A457ABA8E}" type="pres">
      <dgm:prSet presAssocID="{BD08C27F-90D5-8B4E-AF3A-D7D2BC7AB05B}" presName="chevron2" presStyleLbl="sibTrans2D1" presStyleIdx="1" presStyleCnt="2"/>
      <dgm:spPr/>
    </dgm:pt>
    <dgm:pt modelId="{02DF6EDE-EAB8-344E-902C-F2BBD7CA4DDE}" type="pres">
      <dgm:prSet presAssocID="{BD08C27F-90D5-8B4E-AF3A-D7D2BC7AB05B}" presName="spChevron2" presStyleCnt="0"/>
      <dgm:spPr/>
    </dgm:pt>
    <dgm:pt modelId="{F7F28C75-C3E9-9942-8269-F25340A1C149}" type="pres">
      <dgm:prSet presAssocID="{4D1F57E4-948A-D644-AD07-BAE3B315C172}" presName="last" presStyleCnt="0"/>
      <dgm:spPr/>
    </dgm:pt>
    <dgm:pt modelId="{931BF460-C660-C346-BF3C-F00DEB6816EB}" type="pres">
      <dgm:prSet presAssocID="{4D1F57E4-948A-D644-AD07-BAE3B315C172}" presName="circleTx" presStyleLbl="node1" presStyleIdx="18" presStyleCnt="19"/>
      <dgm:spPr/>
      <dgm:t>
        <a:bodyPr/>
        <a:lstStyle/>
        <a:p>
          <a:endParaRPr lang="es-ES_tradnl"/>
        </a:p>
      </dgm:t>
    </dgm:pt>
    <dgm:pt modelId="{BFEF4EB4-30FE-D149-8305-E95D46B961D7}" type="pres">
      <dgm:prSet presAssocID="{4D1F57E4-948A-D644-AD07-BAE3B315C172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3CD8C5-DC19-A444-81C6-10859DF15DE1}" type="pres">
      <dgm:prSet presAssocID="{4D1F57E4-948A-D644-AD07-BAE3B315C172}" presName="spN" presStyleCnt="0"/>
      <dgm:spPr/>
    </dgm:pt>
  </dgm:ptLst>
  <dgm:cxnLst>
    <dgm:cxn modelId="{A7925EDA-8A91-B84C-AB66-2F47673A691A}" srcId="{C0670918-46D5-5641-A34F-96EB65B17682}" destId="{D95F1D71-A446-DE42-B260-AB3D6683544E}" srcOrd="0" destOrd="0" parTransId="{2D57356F-3C17-BA45-915B-55E792F3A201}" sibTransId="{E7D11851-9A0C-8D40-A5AD-D8BB5FE27283}"/>
    <dgm:cxn modelId="{67C8C37C-39F5-CC45-A779-E09B10AF9E44}" type="presOf" srcId="{D95F1D71-A446-DE42-B260-AB3D6683544E}" destId="{18947CF1-1858-2A4D-8C13-C8BC656DE5F6}" srcOrd="0" destOrd="0" presId="urn:microsoft.com/office/officeart/2009/3/layout/RandomtoResultProcess"/>
    <dgm:cxn modelId="{5FF1FA6F-3172-6E40-9196-7F68A97B188B}" type="presOf" srcId="{048D7B2D-44DD-1F49-B458-F2F971AAC1DD}" destId="{F58AF7EC-D1B7-8243-8F08-3BEF3CCCB824}" srcOrd="0" destOrd="0" presId="urn:microsoft.com/office/officeart/2009/3/layout/RandomtoResultProcess"/>
    <dgm:cxn modelId="{1AD59DDA-C300-2345-A5AE-A3BFBD18F11A}" srcId="{048D7B2D-44DD-1F49-B458-F2F971AAC1DD}" destId="{4D1F57E4-948A-D644-AD07-BAE3B315C172}" srcOrd="1" destOrd="0" parTransId="{D9EF3B93-2E38-E544-AC6F-94479B114C52}" sibTransId="{D724B87D-D2F4-E443-9F61-149B5E525E8B}"/>
    <dgm:cxn modelId="{446CD6E4-211F-ED40-A6C2-4F7FB3788A17}" type="presOf" srcId="{C0670918-46D5-5641-A34F-96EB65B17682}" destId="{1BED483B-9178-9E41-BBF1-1FDC135D1AC5}" srcOrd="0" destOrd="0" presId="urn:microsoft.com/office/officeart/2009/3/layout/RandomtoResultProcess"/>
    <dgm:cxn modelId="{D2682E38-7923-E145-B5A5-1766563AD5A8}" type="presOf" srcId="{D3B17A2D-D5BB-154C-9E3D-2EEF7952429D}" destId="{BFEF4EB4-30FE-D149-8305-E95D46B961D7}" srcOrd="0" destOrd="0" presId="urn:microsoft.com/office/officeart/2009/3/layout/RandomtoResultProcess"/>
    <dgm:cxn modelId="{6C6563AF-F6A0-AF4C-BE16-ACCE0DA5E3C8}" type="presOf" srcId="{4D1F57E4-948A-D644-AD07-BAE3B315C172}" destId="{931BF460-C660-C346-BF3C-F00DEB6816EB}" srcOrd="0" destOrd="0" presId="urn:microsoft.com/office/officeart/2009/3/layout/RandomtoResultProcess"/>
    <dgm:cxn modelId="{957255D5-2B58-8D4B-90B1-D64C840D7DFD}" srcId="{048D7B2D-44DD-1F49-B458-F2F971AAC1DD}" destId="{C0670918-46D5-5641-A34F-96EB65B17682}" srcOrd="0" destOrd="0" parTransId="{D86C431E-A19F-1445-9738-CB6EBD96B232}" sibTransId="{BD08C27F-90D5-8B4E-AF3A-D7D2BC7AB05B}"/>
    <dgm:cxn modelId="{4AC7EE60-C25C-DF48-B1A1-9C5196498028}" srcId="{4D1F57E4-948A-D644-AD07-BAE3B315C172}" destId="{D3B17A2D-D5BB-154C-9E3D-2EEF7952429D}" srcOrd="0" destOrd="0" parTransId="{0B1BE16D-74D8-8141-BAAF-9A225FE5B5D9}" sibTransId="{13BC1A4C-9B37-5F49-87B3-285B5C46F63D}"/>
    <dgm:cxn modelId="{5E155CC0-D34C-FD4D-8EBC-CA90D8CC1EA5}" type="presParOf" srcId="{F58AF7EC-D1B7-8243-8F08-3BEF3CCCB824}" destId="{3CA62D9F-52FB-E646-B2B8-F7F83F0A7D47}" srcOrd="0" destOrd="0" presId="urn:microsoft.com/office/officeart/2009/3/layout/RandomtoResultProcess"/>
    <dgm:cxn modelId="{E338947B-7945-2449-8BDB-ACAA5EB8594C}" type="presParOf" srcId="{3CA62D9F-52FB-E646-B2B8-F7F83F0A7D47}" destId="{1BED483B-9178-9E41-BBF1-1FDC135D1AC5}" srcOrd="0" destOrd="0" presId="urn:microsoft.com/office/officeart/2009/3/layout/RandomtoResultProcess"/>
    <dgm:cxn modelId="{F90B2734-7827-9442-AAF8-1E506D53CE39}" type="presParOf" srcId="{3CA62D9F-52FB-E646-B2B8-F7F83F0A7D47}" destId="{18947CF1-1858-2A4D-8C13-C8BC656DE5F6}" srcOrd="1" destOrd="0" presId="urn:microsoft.com/office/officeart/2009/3/layout/RandomtoResultProcess"/>
    <dgm:cxn modelId="{200EA723-7423-3F4A-ACEC-53C50B3C8C40}" type="presParOf" srcId="{3CA62D9F-52FB-E646-B2B8-F7F83F0A7D47}" destId="{A0D18713-36D7-2145-885B-A4A6F52830DE}" srcOrd="2" destOrd="0" presId="urn:microsoft.com/office/officeart/2009/3/layout/RandomtoResultProcess"/>
    <dgm:cxn modelId="{25C11B0E-61F4-0D4A-8D0E-C15676C108C1}" type="presParOf" srcId="{3CA62D9F-52FB-E646-B2B8-F7F83F0A7D47}" destId="{6DB0DE13-271C-154B-8232-16FF55DCCF06}" srcOrd="3" destOrd="0" presId="urn:microsoft.com/office/officeart/2009/3/layout/RandomtoResultProcess"/>
    <dgm:cxn modelId="{549B6291-ABD7-5D4C-8328-BA2E6245B4F0}" type="presParOf" srcId="{3CA62D9F-52FB-E646-B2B8-F7F83F0A7D47}" destId="{576B6CAB-C496-DF46-8A65-E5753A8E4FA9}" srcOrd="4" destOrd="0" presId="urn:microsoft.com/office/officeart/2009/3/layout/RandomtoResultProcess"/>
    <dgm:cxn modelId="{27E8A1E4-EF02-1644-A174-F8C2BAB6BB2C}" type="presParOf" srcId="{3CA62D9F-52FB-E646-B2B8-F7F83F0A7D47}" destId="{9A1CF015-FF68-444E-B436-347D73489DF3}" srcOrd="5" destOrd="0" presId="urn:microsoft.com/office/officeart/2009/3/layout/RandomtoResultProcess"/>
    <dgm:cxn modelId="{944F77D6-AA07-E249-89B5-D5B1E657AC4D}" type="presParOf" srcId="{3CA62D9F-52FB-E646-B2B8-F7F83F0A7D47}" destId="{2F3E700C-CED7-2B4C-9CD6-821DB8775B07}" srcOrd="6" destOrd="0" presId="urn:microsoft.com/office/officeart/2009/3/layout/RandomtoResultProcess"/>
    <dgm:cxn modelId="{039D92F9-869A-554D-930C-E01DCEF83E8B}" type="presParOf" srcId="{3CA62D9F-52FB-E646-B2B8-F7F83F0A7D47}" destId="{9F3287E8-7822-4143-A9A2-A3A423550162}" srcOrd="7" destOrd="0" presId="urn:microsoft.com/office/officeart/2009/3/layout/RandomtoResultProcess"/>
    <dgm:cxn modelId="{DE167833-B6E9-D64E-A9C6-9E39C5529578}" type="presParOf" srcId="{3CA62D9F-52FB-E646-B2B8-F7F83F0A7D47}" destId="{702DB321-C18E-D24E-8FE2-B0E479DAE006}" srcOrd="8" destOrd="0" presId="urn:microsoft.com/office/officeart/2009/3/layout/RandomtoResultProcess"/>
    <dgm:cxn modelId="{2FF760DC-3928-9441-A795-0045E48F955A}" type="presParOf" srcId="{3CA62D9F-52FB-E646-B2B8-F7F83F0A7D47}" destId="{7E615D63-D085-1E48-A12A-D9DB5F282D34}" srcOrd="9" destOrd="0" presId="urn:microsoft.com/office/officeart/2009/3/layout/RandomtoResultProcess"/>
    <dgm:cxn modelId="{781C774E-646A-7746-9170-A87D0E6D2FAF}" type="presParOf" srcId="{3CA62D9F-52FB-E646-B2B8-F7F83F0A7D47}" destId="{42C26F70-C873-F747-8874-A0FC6CFF97DD}" srcOrd="10" destOrd="0" presId="urn:microsoft.com/office/officeart/2009/3/layout/RandomtoResultProcess"/>
    <dgm:cxn modelId="{0A74D154-1056-4D4C-B789-E2CA2EC7A37E}" type="presParOf" srcId="{3CA62D9F-52FB-E646-B2B8-F7F83F0A7D47}" destId="{87B8F12B-2A96-7341-AE72-E2F1E10F1D6F}" srcOrd="11" destOrd="0" presId="urn:microsoft.com/office/officeart/2009/3/layout/RandomtoResultProcess"/>
    <dgm:cxn modelId="{E60689CB-89AA-1843-8542-1E41C23AE2B1}" type="presParOf" srcId="{3CA62D9F-52FB-E646-B2B8-F7F83F0A7D47}" destId="{D0593A13-7C30-0B47-A702-0F22E5261E79}" srcOrd="12" destOrd="0" presId="urn:microsoft.com/office/officeart/2009/3/layout/RandomtoResultProcess"/>
    <dgm:cxn modelId="{7C6F80F0-7621-0645-ABEA-8BFC1E3EBFFF}" type="presParOf" srcId="{3CA62D9F-52FB-E646-B2B8-F7F83F0A7D47}" destId="{59E58FCD-A67B-4D43-8D66-08121DA6F844}" srcOrd="13" destOrd="0" presId="urn:microsoft.com/office/officeart/2009/3/layout/RandomtoResultProcess"/>
    <dgm:cxn modelId="{420AC3C5-9950-8145-9EEB-77B04C419515}" type="presParOf" srcId="{3CA62D9F-52FB-E646-B2B8-F7F83F0A7D47}" destId="{70351757-F43D-984D-9C2A-D2FA0B0B5CC5}" srcOrd="14" destOrd="0" presId="urn:microsoft.com/office/officeart/2009/3/layout/RandomtoResultProcess"/>
    <dgm:cxn modelId="{1E7C085D-3175-694B-9744-6631E24B8B2F}" type="presParOf" srcId="{3CA62D9F-52FB-E646-B2B8-F7F83F0A7D47}" destId="{4D78F3DC-77CA-5B4B-A2CB-462E298AEA09}" srcOrd="15" destOrd="0" presId="urn:microsoft.com/office/officeart/2009/3/layout/RandomtoResultProcess"/>
    <dgm:cxn modelId="{C22FFA14-9C5D-B745-82EA-9A340622F880}" type="presParOf" srcId="{3CA62D9F-52FB-E646-B2B8-F7F83F0A7D47}" destId="{04EBF900-C4EC-6B48-B9D9-E36BD48E44AA}" srcOrd="16" destOrd="0" presId="urn:microsoft.com/office/officeart/2009/3/layout/RandomtoResultProcess"/>
    <dgm:cxn modelId="{3A3B6361-4FFB-6F4F-8BF2-4A7769B7ACDE}" type="presParOf" srcId="{3CA62D9F-52FB-E646-B2B8-F7F83F0A7D47}" destId="{72E39681-CB9B-A84B-80B4-4C8EF916EF17}" srcOrd="17" destOrd="0" presId="urn:microsoft.com/office/officeart/2009/3/layout/RandomtoResultProcess"/>
    <dgm:cxn modelId="{213D2FFB-FEB2-7241-8F5D-E7E235C8154F}" type="presParOf" srcId="{3CA62D9F-52FB-E646-B2B8-F7F83F0A7D47}" destId="{8F84D1FB-54EA-2147-9E0E-4D61B11F5614}" srcOrd="18" destOrd="0" presId="urn:microsoft.com/office/officeart/2009/3/layout/RandomtoResultProcess"/>
    <dgm:cxn modelId="{C51F172C-750C-F14E-B4B0-F07B5C0C0079}" type="presParOf" srcId="{3CA62D9F-52FB-E646-B2B8-F7F83F0A7D47}" destId="{04221F6D-4091-4F41-96AC-4B9C342BE1E9}" srcOrd="19" destOrd="0" presId="urn:microsoft.com/office/officeart/2009/3/layout/RandomtoResultProcess"/>
    <dgm:cxn modelId="{4A735BBB-51C8-A542-ACE4-C3E262571F2A}" type="presParOf" srcId="{F58AF7EC-D1B7-8243-8F08-3BEF3CCCB824}" destId="{1EE57279-58BB-0C4B-8341-A4C3B3A19A75}" srcOrd="1" destOrd="0" presId="urn:microsoft.com/office/officeart/2009/3/layout/RandomtoResultProcess"/>
    <dgm:cxn modelId="{290D5375-D21F-DB41-A1DC-285F4D818E8E}" type="presParOf" srcId="{1EE57279-58BB-0C4B-8341-A4C3B3A19A75}" destId="{22EB3947-2F39-DD4A-BAAC-C5B1117F4B71}" srcOrd="0" destOrd="0" presId="urn:microsoft.com/office/officeart/2009/3/layout/RandomtoResultProcess"/>
    <dgm:cxn modelId="{1268915F-C584-E246-AE13-E9D6CA715641}" type="presParOf" srcId="{1EE57279-58BB-0C4B-8341-A4C3B3A19A75}" destId="{F8E63540-F6A6-004E-9931-40E0FEAA5C00}" srcOrd="1" destOrd="0" presId="urn:microsoft.com/office/officeart/2009/3/layout/RandomtoResultProcess"/>
    <dgm:cxn modelId="{D47FB1DF-2133-7843-B199-D68003276936}" type="presParOf" srcId="{F58AF7EC-D1B7-8243-8F08-3BEF3CCCB824}" destId="{B607F83E-C67D-554B-9B8A-D192905A6634}" srcOrd="2" destOrd="0" presId="urn:microsoft.com/office/officeart/2009/3/layout/RandomtoResultProcess"/>
    <dgm:cxn modelId="{2F3A9A75-2632-8A42-BF59-670D2EFEAC7C}" type="presParOf" srcId="{F58AF7EC-D1B7-8243-8F08-3BEF3CCCB824}" destId="{2B0E141A-CB1A-5D4F-870B-DD82C5AFDEC8}" srcOrd="3" destOrd="0" presId="urn:microsoft.com/office/officeart/2009/3/layout/RandomtoResultProcess"/>
    <dgm:cxn modelId="{CCB3998C-ED49-6B41-A3A6-92A2101CC24F}" type="presParOf" srcId="{2B0E141A-CB1A-5D4F-870B-DD82C5AFDEC8}" destId="{0F5A126B-732B-064B-8CC2-964A457ABA8E}" srcOrd="0" destOrd="0" presId="urn:microsoft.com/office/officeart/2009/3/layout/RandomtoResultProcess"/>
    <dgm:cxn modelId="{A1ABFA5D-A227-C34E-B735-49CAE791B1B3}" type="presParOf" srcId="{2B0E141A-CB1A-5D4F-870B-DD82C5AFDEC8}" destId="{02DF6EDE-EAB8-344E-902C-F2BBD7CA4DDE}" srcOrd="1" destOrd="0" presId="urn:microsoft.com/office/officeart/2009/3/layout/RandomtoResultProcess"/>
    <dgm:cxn modelId="{06CCF836-3ADC-094C-9660-6C7F849FF9CC}" type="presParOf" srcId="{F58AF7EC-D1B7-8243-8F08-3BEF3CCCB824}" destId="{F7F28C75-C3E9-9942-8269-F25340A1C149}" srcOrd="4" destOrd="0" presId="urn:microsoft.com/office/officeart/2009/3/layout/RandomtoResultProcess"/>
    <dgm:cxn modelId="{D7FFCBA5-F9F4-A845-8667-B1B904C77048}" type="presParOf" srcId="{F7F28C75-C3E9-9942-8269-F25340A1C149}" destId="{931BF460-C660-C346-BF3C-F00DEB6816EB}" srcOrd="0" destOrd="0" presId="urn:microsoft.com/office/officeart/2009/3/layout/RandomtoResultProcess"/>
    <dgm:cxn modelId="{AC5D6DC9-A601-F84A-9F96-2EA59BC59070}" type="presParOf" srcId="{F7F28C75-C3E9-9942-8269-F25340A1C149}" destId="{BFEF4EB4-30FE-D149-8305-E95D46B961D7}" srcOrd="1" destOrd="0" presId="urn:microsoft.com/office/officeart/2009/3/layout/RandomtoResultProcess"/>
    <dgm:cxn modelId="{BAFA4C3D-AEA9-B140-B016-91AAAB9BBD5D}" type="presParOf" srcId="{F7F28C75-C3E9-9942-8269-F25340A1C149}" destId="{AB3CD8C5-DC19-A444-81C6-10859DF15DE1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E4436F-451B-4367-93D3-182CD97C5B6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4F21FF2-E49C-4FC2-9BEC-398D19D61296}">
      <dgm:prSet phldrT="[Texto]" custT="1"/>
      <dgm:spPr/>
      <dgm:t>
        <a:bodyPr/>
        <a:lstStyle/>
        <a:p>
          <a:r>
            <a:rPr lang="es-CO" sz="2000" dirty="0">
              <a:latin typeface="Arial" panose="020B0604020202020204" pitchFamily="34" charset="0"/>
              <a:cs typeface="Arial" panose="020B0604020202020204" pitchFamily="34" charset="0"/>
            </a:rPr>
            <a:t>Identidad docente </a:t>
          </a:r>
          <a:r>
            <a:rPr lang="es-CO" sz="1100" dirty="0" err="1">
              <a:latin typeface="Arial" panose="020B0604020202020204" pitchFamily="34" charset="0"/>
              <a:cs typeface="Arial" panose="020B0604020202020204" pitchFamily="34" charset="0"/>
            </a:rPr>
            <a:t>Kelchtermans</a:t>
          </a:r>
          <a:endParaRPr lang="es-CO" sz="20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s-CO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3FE967-B299-429E-A297-C6541E3DC439}" type="parTrans" cxnId="{E4CC8A0C-81E0-466D-9686-68BDBA8D2C74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060429-FFB5-445A-B6FA-CBDE64963254}" type="sibTrans" cxnId="{E4CC8A0C-81E0-466D-9686-68BDBA8D2C74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2DA6E-3C4E-4383-8CA3-F3B499488B35}">
      <dgm:prSet phldrT="[Texto]" custT="1"/>
      <dgm:spPr/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Autoimagen</a:t>
          </a:r>
        </a:p>
      </dgm:t>
    </dgm:pt>
    <dgm:pt modelId="{D9FEF572-662D-4749-8FDF-BC0A1618A973}" type="parTrans" cxnId="{AABD39F3-B01E-4815-8150-9CEABD4689B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442F6-A4B5-4CE1-B8C8-FDA1B643E747}" type="sibTrans" cxnId="{AABD39F3-B01E-4815-8150-9CEABD4689B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1F879-2B5E-4BE0-A110-288D9BCDD73E}">
      <dgm:prSet phldrT="[Texto]" custT="1"/>
      <dgm:spPr/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Autoestima</a:t>
          </a:r>
        </a:p>
      </dgm:t>
    </dgm:pt>
    <dgm:pt modelId="{C96643C8-1C04-4D37-AAAA-1B5A2CF4C3CF}" type="parTrans" cxnId="{E803ADD2-F97D-4F23-AB46-B92A7B11CEA9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1D2054-BAFC-44CB-A9A8-F6D612F43AA5}" type="sibTrans" cxnId="{E803ADD2-F97D-4F23-AB46-B92A7B11CEA9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EB291-CEE0-4A2F-86E6-C879F19534E1}">
      <dgm:prSet phldrT="[Texto]" custT="1"/>
      <dgm:spPr/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Motivación x el W</a:t>
          </a:r>
        </a:p>
      </dgm:t>
    </dgm:pt>
    <dgm:pt modelId="{2B9F29F9-AD37-4079-B710-248C17AD5B9C}" type="parTrans" cxnId="{F89A617C-A98D-4D1F-9D9A-BE040CFCCA3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55258-550D-41D4-AA38-92302C345B33}" type="sibTrans" cxnId="{F89A617C-A98D-4D1F-9D9A-BE040CFCCA3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9C882C-5E6C-47FC-88D5-BC9894ADE460}">
      <dgm:prSet phldrT="[Texto]" custT="1"/>
      <dgm:spPr/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Perspectivas de futuro</a:t>
          </a:r>
        </a:p>
      </dgm:t>
    </dgm:pt>
    <dgm:pt modelId="{5DA137E5-D556-4BCE-AB11-B1A3EE13820D}" type="parTrans" cxnId="{93F698CB-D9EA-4D23-AAF2-247569F1A654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2799F-E920-412B-85F5-943C974ECEB4}" type="sibTrans" cxnId="{93F698CB-D9EA-4D23-AAF2-247569F1A654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6AD6C-2400-4174-AF8A-F5621741567E}">
      <dgm:prSet phldrT="[Texto]" custT="1"/>
      <dgm:spPr/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Percepción de la tarea</a:t>
          </a:r>
        </a:p>
      </dgm:t>
    </dgm:pt>
    <dgm:pt modelId="{0346BE4E-1158-4E93-916E-1E63D87D2555}" type="parTrans" cxnId="{63C9D0A2-860B-4B9D-A817-02FA6F84C14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3FA0B-B8BB-47B8-85DB-DE07CDAD7A67}" type="sibTrans" cxnId="{63C9D0A2-860B-4B9D-A817-02FA6F84C14C}">
      <dgm:prSet/>
      <dgm:spPr/>
      <dgm:t>
        <a:bodyPr/>
        <a:lstStyle/>
        <a:p>
          <a:endParaRPr lang="es-CO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230D1-5CAC-4D67-A7E7-27C533142FB3}" type="pres">
      <dgm:prSet presAssocID="{F2E4436F-451B-4367-93D3-182CD97C5B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AF9D781-9EEE-4472-9B72-76F89B77CE24}" type="pres">
      <dgm:prSet presAssocID="{74F21FF2-E49C-4FC2-9BEC-398D19D6129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9193C6E3-E823-4340-8D62-7E24B03D0D2F}" type="pres">
      <dgm:prSet presAssocID="{7632DA6E-3C4E-4383-8CA3-F3B499488B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CB82316-2B0F-40B2-96BA-50FDA619F3F0}" type="pres">
      <dgm:prSet presAssocID="{7632DA6E-3C4E-4383-8CA3-F3B499488B35}" presName="dummy" presStyleCnt="0"/>
      <dgm:spPr/>
    </dgm:pt>
    <dgm:pt modelId="{0B6F0DD8-3AB9-4AD8-A0E4-054D7C4DBEBF}" type="pres">
      <dgm:prSet presAssocID="{48A442F6-A4B5-4CE1-B8C8-FDA1B643E747}" presName="sibTrans" presStyleLbl="sibTrans2D1" presStyleIdx="0" presStyleCnt="5"/>
      <dgm:spPr/>
      <dgm:t>
        <a:bodyPr/>
        <a:lstStyle/>
        <a:p>
          <a:endParaRPr lang="es-ES_tradnl"/>
        </a:p>
      </dgm:t>
    </dgm:pt>
    <dgm:pt modelId="{4C9DC809-7CE6-41D5-AB81-E3683386B22D}" type="pres">
      <dgm:prSet presAssocID="{FC91F879-2B5E-4BE0-A110-288D9BCDD73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E05BE92-C7B1-4B24-BFDF-85C08FD43290}" type="pres">
      <dgm:prSet presAssocID="{FC91F879-2B5E-4BE0-A110-288D9BCDD73E}" presName="dummy" presStyleCnt="0"/>
      <dgm:spPr/>
    </dgm:pt>
    <dgm:pt modelId="{35093156-6AC8-4501-AEA4-F16B6FEC3A05}" type="pres">
      <dgm:prSet presAssocID="{CC1D2054-BAFC-44CB-A9A8-F6D612F43AA5}" presName="sibTrans" presStyleLbl="sibTrans2D1" presStyleIdx="1" presStyleCnt="5"/>
      <dgm:spPr/>
      <dgm:t>
        <a:bodyPr/>
        <a:lstStyle/>
        <a:p>
          <a:endParaRPr lang="es-ES_tradnl"/>
        </a:p>
      </dgm:t>
    </dgm:pt>
    <dgm:pt modelId="{D53A55C6-FBD5-4982-A374-2D6C1AE29E2E}" type="pres">
      <dgm:prSet presAssocID="{95BEB291-CEE0-4A2F-86E6-C879F19534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0666D26-CFD5-48B3-9784-786AEAE9694F}" type="pres">
      <dgm:prSet presAssocID="{95BEB291-CEE0-4A2F-86E6-C879F19534E1}" presName="dummy" presStyleCnt="0"/>
      <dgm:spPr/>
    </dgm:pt>
    <dgm:pt modelId="{8B00549A-CF21-4E68-94A7-02B2301D5662}" type="pres">
      <dgm:prSet presAssocID="{8B255258-550D-41D4-AA38-92302C345B33}" presName="sibTrans" presStyleLbl="sibTrans2D1" presStyleIdx="2" presStyleCnt="5"/>
      <dgm:spPr/>
      <dgm:t>
        <a:bodyPr/>
        <a:lstStyle/>
        <a:p>
          <a:endParaRPr lang="es-ES_tradnl"/>
        </a:p>
      </dgm:t>
    </dgm:pt>
    <dgm:pt modelId="{AEFF0A07-4829-4030-B800-23D00015EBF5}" type="pres">
      <dgm:prSet presAssocID="{6876AD6C-2400-4174-AF8A-F562174156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1AA43D-ECCB-4E5F-A026-DE9C0A025B1E}" type="pres">
      <dgm:prSet presAssocID="{6876AD6C-2400-4174-AF8A-F5621741567E}" presName="dummy" presStyleCnt="0"/>
      <dgm:spPr/>
    </dgm:pt>
    <dgm:pt modelId="{13C3F102-1364-449F-8DCD-19AAD481E352}" type="pres">
      <dgm:prSet presAssocID="{96B3FA0B-B8BB-47B8-85DB-DE07CDAD7A67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467729D4-5C03-455D-9E53-1CAE39E9D9DE}" type="pres">
      <dgm:prSet presAssocID="{C99C882C-5E6C-47FC-88D5-BC9894ADE46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1EC3F06-4B2B-48E0-BDDD-F2BE758B664B}" type="pres">
      <dgm:prSet presAssocID="{C99C882C-5E6C-47FC-88D5-BC9894ADE460}" presName="dummy" presStyleCnt="0"/>
      <dgm:spPr/>
    </dgm:pt>
    <dgm:pt modelId="{0322B00F-6F1D-4E2C-B065-33E9FEB514E3}" type="pres">
      <dgm:prSet presAssocID="{7532799F-E920-412B-85F5-943C974ECEB4}" presName="sibTrans" presStyleLbl="sibTrans2D1" presStyleIdx="4" presStyleCnt="5"/>
      <dgm:spPr/>
      <dgm:t>
        <a:bodyPr/>
        <a:lstStyle/>
        <a:p>
          <a:endParaRPr lang="es-ES_tradnl"/>
        </a:p>
      </dgm:t>
    </dgm:pt>
  </dgm:ptLst>
  <dgm:cxnLst>
    <dgm:cxn modelId="{4053CFCF-E0BD-9A4E-9EF7-2874685FB66F}" type="presOf" srcId="{FC91F879-2B5E-4BE0-A110-288D9BCDD73E}" destId="{4C9DC809-7CE6-41D5-AB81-E3683386B22D}" srcOrd="0" destOrd="0" presId="urn:microsoft.com/office/officeart/2005/8/layout/radial6"/>
    <dgm:cxn modelId="{93F698CB-D9EA-4D23-AAF2-247569F1A654}" srcId="{74F21FF2-E49C-4FC2-9BEC-398D19D61296}" destId="{C99C882C-5E6C-47FC-88D5-BC9894ADE460}" srcOrd="4" destOrd="0" parTransId="{5DA137E5-D556-4BCE-AB11-B1A3EE13820D}" sibTransId="{7532799F-E920-412B-85F5-943C974ECEB4}"/>
    <dgm:cxn modelId="{0F9EC99F-71F9-D24F-9CF0-FCB8012E90F5}" type="presOf" srcId="{7632DA6E-3C4E-4383-8CA3-F3B499488B35}" destId="{9193C6E3-E823-4340-8D62-7E24B03D0D2F}" srcOrd="0" destOrd="0" presId="urn:microsoft.com/office/officeart/2005/8/layout/radial6"/>
    <dgm:cxn modelId="{BE5E0DED-AE1E-1143-9AE2-4E28FC4DE222}" type="presOf" srcId="{74F21FF2-E49C-4FC2-9BEC-398D19D61296}" destId="{7AF9D781-9EEE-4472-9B72-76F89B77CE24}" srcOrd="0" destOrd="0" presId="urn:microsoft.com/office/officeart/2005/8/layout/radial6"/>
    <dgm:cxn modelId="{5ACA75F7-0A6B-F242-B896-8BDDC936FAC6}" type="presOf" srcId="{F2E4436F-451B-4367-93D3-182CD97C5B6C}" destId="{7E2230D1-5CAC-4D67-A7E7-27C533142FB3}" srcOrd="0" destOrd="0" presId="urn:microsoft.com/office/officeart/2005/8/layout/radial6"/>
    <dgm:cxn modelId="{5647B405-8F3F-0042-A51C-E50402DD7632}" type="presOf" srcId="{6876AD6C-2400-4174-AF8A-F5621741567E}" destId="{AEFF0A07-4829-4030-B800-23D00015EBF5}" srcOrd="0" destOrd="0" presId="urn:microsoft.com/office/officeart/2005/8/layout/radial6"/>
    <dgm:cxn modelId="{63C9D0A2-860B-4B9D-A817-02FA6F84C14C}" srcId="{74F21FF2-E49C-4FC2-9BEC-398D19D61296}" destId="{6876AD6C-2400-4174-AF8A-F5621741567E}" srcOrd="3" destOrd="0" parTransId="{0346BE4E-1158-4E93-916E-1E63D87D2555}" sibTransId="{96B3FA0B-B8BB-47B8-85DB-DE07CDAD7A67}"/>
    <dgm:cxn modelId="{C998B079-5580-8C40-91C4-B67B6E0F809D}" type="presOf" srcId="{CC1D2054-BAFC-44CB-A9A8-F6D612F43AA5}" destId="{35093156-6AC8-4501-AEA4-F16B6FEC3A05}" srcOrd="0" destOrd="0" presId="urn:microsoft.com/office/officeart/2005/8/layout/radial6"/>
    <dgm:cxn modelId="{E4CC8A0C-81E0-466D-9686-68BDBA8D2C74}" srcId="{F2E4436F-451B-4367-93D3-182CD97C5B6C}" destId="{74F21FF2-E49C-4FC2-9BEC-398D19D61296}" srcOrd="0" destOrd="0" parTransId="{A63FE967-B299-429E-A297-C6541E3DC439}" sibTransId="{1B060429-FFB5-445A-B6FA-CBDE64963254}"/>
    <dgm:cxn modelId="{D0504A88-A1AA-0D4A-9607-A6D71AE6BC66}" type="presOf" srcId="{48A442F6-A4B5-4CE1-B8C8-FDA1B643E747}" destId="{0B6F0DD8-3AB9-4AD8-A0E4-054D7C4DBEBF}" srcOrd="0" destOrd="0" presId="urn:microsoft.com/office/officeart/2005/8/layout/radial6"/>
    <dgm:cxn modelId="{63648A01-E97A-D448-A03B-45983732172D}" type="presOf" srcId="{C99C882C-5E6C-47FC-88D5-BC9894ADE460}" destId="{467729D4-5C03-455D-9E53-1CAE39E9D9DE}" srcOrd="0" destOrd="0" presId="urn:microsoft.com/office/officeart/2005/8/layout/radial6"/>
    <dgm:cxn modelId="{17C102A9-CAD1-9A47-81EB-75FA7235879A}" type="presOf" srcId="{7532799F-E920-412B-85F5-943C974ECEB4}" destId="{0322B00F-6F1D-4E2C-B065-33E9FEB514E3}" srcOrd="0" destOrd="0" presId="urn:microsoft.com/office/officeart/2005/8/layout/radial6"/>
    <dgm:cxn modelId="{F89A617C-A98D-4D1F-9D9A-BE040CFCCA3C}" srcId="{74F21FF2-E49C-4FC2-9BEC-398D19D61296}" destId="{95BEB291-CEE0-4A2F-86E6-C879F19534E1}" srcOrd="2" destOrd="0" parTransId="{2B9F29F9-AD37-4079-B710-248C17AD5B9C}" sibTransId="{8B255258-550D-41D4-AA38-92302C345B33}"/>
    <dgm:cxn modelId="{0D3443BA-3F36-CA4A-8687-64AF8D3C028D}" type="presOf" srcId="{95BEB291-CEE0-4A2F-86E6-C879F19534E1}" destId="{D53A55C6-FBD5-4982-A374-2D6C1AE29E2E}" srcOrd="0" destOrd="0" presId="urn:microsoft.com/office/officeart/2005/8/layout/radial6"/>
    <dgm:cxn modelId="{DFCE68FC-C449-B54E-A6D0-7DB7F1229DA8}" type="presOf" srcId="{96B3FA0B-B8BB-47B8-85DB-DE07CDAD7A67}" destId="{13C3F102-1364-449F-8DCD-19AAD481E352}" srcOrd="0" destOrd="0" presId="urn:microsoft.com/office/officeart/2005/8/layout/radial6"/>
    <dgm:cxn modelId="{3F90D601-FB37-4E44-BEF5-248A47CA4C47}" type="presOf" srcId="{8B255258-550D-41D4-AA38-92302C345B33}" destId="{8B00549A-CF21-4E68-94A7-02B2301D5662}" srcOrd="0" destOrd="0" presId="urn:microsoft.com/office/officeart/2005/8/layout/radial6"/>
    <dgm:cxn modelId="{E803ADD2-F97D-4F23-AB46-B92A7B11CEA9}" srcId="{74F21FF2-E49C-4FC2-9BEC-398D19D61296}" destId="{FC91F879-2B5E-4BE0-A110-288D9BCDD73E}" srcOrd="1" destOrd="0" parTransId="{C96643C8-1C04-4D37-AAAA-1B5A2CF4C3CF}" sibTransId="{CC1D2054-BAFC-44CB-A9A8-F6D612F43AA5}"/>
    <dgm:cxn modelId="{AABD39F3-B01E-4815-8150-9CEABD4689BC}" srcId="{74F21FF2-E49C-4FC2-9BEC-398D19D61296}" destId="{7632DA6E-3C4E-4383-8CA3-F3B499488B35}" srcOrd="0" destOrd="0" parTransId="{D9FEF572-662D-4749-8FDF-BC0A1618A973}" sibTransId="{48A442F6-A4B5-4CE1-B8C8-FDA1B643E747}"/>
    <dgm:cxn modelId="{5574E163-4B25-7340-BE3F-7F299C4F8DE5}" type="presParOf" srcId="{7E2230D1-5CAC-4D67-A7E7-27C533142FB3}" destId="{7AF9D781-9EEE-4472-9B72-76F89B77CE24}" srcOrd="0" destOrd="0" presId="urn:microsoft.com/office/officeart/2005/8/layout/radial6"/>
    <dgm:cxn modelId="{34B8BB92-07BD-CA4C-8168-15E8A1E7C3A2}" type="presParOf" srcId="{7E2230D1-5CAC-4D67-A7E7-27C533142FB3}" destId="{9193C6E3-E823-4340-8D62-7E24B03D0D2F}" srcOrd="1" destOrd="0" presId="urn:microsoft.com/office/officeart/2005/8/layout/radial6"/>
    <dgm:cxn modelId="{DCA0193D-844E-974E-AC7E-B4363CA22774}" type="presParOf" srcId="{7E2230D1-5CAC-4D67-A7E7-27C533142FB3}" destId="{CCB82316-2B0F-40B2-96BA-50FDA619F3F0}" srcOrd="2" destOrd="0" presId="urn:microsoft.com/office/officeart/2005/8/layout/radial6"/>
    <dgm:cxn modelId="{0C456509-4171-A14D-8840-232E5040109B}" type="presParOf" srcId="{7E2230D1-5CAC-4D67-A7E7-27C533142FB3}" destId="{0B6F0DD8-3AB9-4AD8-A0E4-054D7C4DBEBF}" srcOrd="3" destOrd="0" presId="urn:microsoft.com/office/officeart/2005/8/layout/radial6"/>
    <dgm:cxn modelId="{792F9D6D-BD35-6A4C-A8CB-B2D0715C2C65}" type="presParOf" srcId="{7E2230D1-5CAC-4D67-A7E7-27C533142FB3}" destId="{4C9DC809-7CE6-41D5-AB81-E3683386B22D}" srcOrd="4" destOrd="0" presId="urn:microsoft.com/office/officeart/2005/8/layout/radial6"/>
    <dgm:cxn modelId="{5F72E154-8A07-CE4A-BDCB-5BAA5AB7D67B}" type="presParOf" srcId="{7E2230D1-5CAC-4D67-A7E7-27C533142FB3}" destId="{AE05BE92-C7B1-4B24-BFDF-85C08FD43290}" srcOrd="5" destOrd="0" presId="urn:microsoft.com/office/officeart/2005/8/layout/radial6"/>
    <dgm:cxn modelId="{CCF77FA7-9D85-B246-8902-6257F772DB18}" type="presParOf" srcId="{7E2230D1-5CAC-4D67-A7E7-27C533142FB3}" destId="{35093156-6AC8-4501-AEA4-F16B6FEC3A05}" srcOrd="6" destOrd="0" presId="urn:microsoft.com/office/officeart/2005/8/layout/radial6"/>
    <dgm:cxn modelId="{12115C44-D05C-374C-97B8-4CC7342AD8FA}" type="presParOf" srcId="{7E2230D1-5CAC-4D67-A7E7-27C533142FB3}" destId="{D53A55C6-FBD5-4982-A374-2D6C1AE29E2E}" srcOrd="7" destOrd="0" presId="urn:microsoft.com/office/officeart/2005/8/layout/radial6"/>
    <dgm:cxn modelId="{B6FF036A-5768-514A-9A1E-00653EF45364}" type="presParOf" srcId="{7E2230D1-5CAC-4D67-A7E7-27C533142FB3}" destId="{90666D26-CFD5-48B3-9784-786AEAE9694F}" srcOrd="8" destOrd="0" presId="urn:microsoft.com/office/officeart/2005/8/layout/radial6"/>
    <dgm:cxn modelId="{0C00302C-8D75-E44D-A210-0432266A09C6}" type="presParOf" srcId="{7E2230D1-5CAC-4D67-A7E7-27C533142FB3}" destId="{8B00549A-CF21-4E68-94A7-02B2301D5662}" srcOrd="9" destOrd="0" presId="urn:microsoft.com/office/officeart/2005/8/layout/radial6"/>
    <dgm:cxn modelId="{54FE5DB8-0138-FC43-B7AA-0D4608F41D2C}" type="presParOf" srcId="{7E2230D1-5CAC-4D67-A7E7-27C533142FB3}" destId="{AEFF0A07-4829-4030-B800-23D00015EBF5}" srcOrd="10" destOrd="0" presId="urn:microsoft.com/office/officeart/2005/8/layout/radial6"/>
    <dgm:cxn modelId="{C43F98EA-A89B-944E-A2B2-0F8581A02352}" type="presParOf" srcId="{7E2230D1-5CAC-4D67-A7E7-27C533142FB3}" destId="{D91AA43D-ECCB-4E5F-A026-DE9C0A025B1E}" srcOrd="11" destOrd="0" presId="urn:microsoft.com/office/officeart/2005/8/layout/radial6"/>
    <dgm:cxn modelId="{426BB818-AFDD-3342-914F-7F444E9B5D2F}" type="presParOf" srcId="{7E2230D1-5CAC-4D67-A7E7-27C533142FB3}" destId="{13C3F102-1364-449F-8DCD-19AAD481E352}" srcOrd="12" destOrd="0" presId="urn:microsoft.com/office/officeart/2005/8/layout/radial6"/>
    <dgm:cxn modelId="{8F476B72-6758-A34A-B609-B8C132BB36D7}" type="presParOf" srcId="{7E2230D1-5CAC-4D67-A7E7-27C533142FB3}" destId="{467729D4-5C03-455D-9E53-1CAE39E9D9DE}" srcOrd="13" destOrd="0" presId="urn:microsoft.com/office/officeart/2005/8/layout/radial6"/>
    <dgm:cxn modelId="{58EB4BA2-5B0D-4148-8870-2347E0FD8782}" type="presParOf" srcId="{7E2230D1-5CAC-4D67-A7E7-27C533142FB3}" destId="{C1EC3F06-4B2B-48E0-BDDD-F2BE758B664B}" srcOrd="14" destOrd="0" presId="urn:microsoft.com/office/officeart/2005/8/layout/radial6"/>
    <dgm:cxn modelId="{98199793-AAF5-974A-BFB9-A4A0D6EB069A}" type="presParOf" srcId="{7E2230D1-5CAC-4D67-A7E7-27C533142FB3}" destId="{0322B00F-6F1D-4E2C-B065-33E9FEB514E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4D0E3-9B02-1944-AB7E-61C9CFEBDC9C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3D2D3E72-3E8C-F040-B025-7210AF7C4AD7}">
      <dgm:prSet phldrT="[Texto]" custT="1"/>
      <dgm:spPr/>
      <dgm:t>
        <a:bodyPr/>
        <a:lstStyle/>
        <a:p>
          <a:r>
            <a:rPr lang="es-ES_tradnl" sz="2800" dirty="0"/>
            <a:t>Diversidad de roles</a:t>
          </a:r>
        </a:p>
      </dgm:t>
    </dgm:pt>
    <dgm:pt modelId="{39197F58-05B2-4046-BC76-F9B34ED0451E}" type="parTrans" cxnId="{F73B8BB5-FFCA-2E4E-B2D3-EFA9EB9A45D1}">
      <dgm:prSet/>
      <dgm:spPr/>
      <dgm:t>
        <a:bodyPr/>
        <a:lstStyle/>
        <a:p>
          <a:endParaRPr lang="es-ES_tradnl" sz="1600"/>
        </a:p>
      </dgm:t>
    </dgm:pt>
    <dgm:pt modelId="{253C0EFD-4F74-A94A-B799-668D9269AD35}" type="sibTrans" cxnId="{F73B8BB5-FFCA-2E4E-B2D3-EFA9EB9A45D1}">
      <dgm:prSet/>
      <dgm:spPr/>
      <dgm:t>
        <a:bodyPr/>
        <a:lstStyle/>
        <a:p>
          <a:endParaRPr lang="es-ES_tradnl" sz="1600"/>
        </a:p>
      </dgm:t>
    </dgm:pt>
    <dgm:pt modelId="{49503BF7-3022-034B-A77D-A2A99FA196FF}">
      <dgm:prSet phldrT="[Texto]" custT="1"/>
      <dgm:spPr/>
      <dgm:t>
        <a:bodyPr/>
        <a:lstStyle/>
        <a:p>
          <a:r>
            <a:rPr lang="es-ES_tradnl" sz="1400" noProof="0" dirty="0"/>
            <a:t>Reflexión sobre su quehacer: por qué enseña, a quiénes lo hace y cuál es el fin último que pretende</a:t>
          </a:r>
        </a:p>
      </dgm:t>
    </dgm:pt>
    <dgm:pt modelId="{F1ED2A60-1CA3-C44C-A625-727F05B98F81}" type="parTrans" cxnId="{1702B00A-D541-F740-899B-35443DC1A656}">
      <dgm:prSet/>
      <dgm:spPr/>
      <dgm:t>
        <a:bodyPr/>
        <a:lstStyle/>
        <a:p>
          <a:endParaRPr lang="es-ES_tradnl" sz="1600"/>
        </a:p>
      </dgm:t>
    </dgm:pt>
    <dgm:pt modelId="{D424E8CC-8EB5-064A-A0EF-0DE62C0A0869}" type="sibTrans" cxnId="{1702B00A-D541-F740-899B-35443DC1A656}">
      <dgm:prSet/>
      <dgm:spPr/>
      <dgm:t>
        <a:bodyPr/>
        <a:lstStyle/>
        <a:p>
          <a:endParaRPr lang="es-ES_tradnl" sz="1600"/>
        </a:p>
      </dgm:t>
    </dgm:pt>
    <dgm:pt modelId="{C54E192D-DDDD-9D45-9160-6F07C3D493A3}">
      <dgm:prSet phldrT="[Texto]" custT="1"/>
      <dgm:spPr/>
      <dgm:t>
        <a:bodyPr/>
        <a:lstStyle/>
        <a:p>
          <a:r>
            <a:rPr lang="es-ES_tradnl" sz="1400" dirty="0"/>
            <a:t>Actividades</a:t>
          </a:r>
          <a:r>
            <a:rPr lang="es-ES_tradnl" sz="1400" baseline="0" dirty="0"/>
            <a:t> fragmentarias</a:t>
          </a:r>
          <a:endParaRPr lang="es-ES_tradnl" sz="1400" dirty="0"/>
        </a:p>
      </dgm:t>
    </dgm:pt>
    <dgm:pt modelId="{BC377FB4-958F-4342-A2C8-98D02CCBA92F}" type="parTrans" cxnId="{324E9A80-DB12-B04E-A92A-B82214F32699}">
      <dgm:prSet/>
      <dgm:spPr/>
      <dgm:t>
        <a:bodyPr/>
        <a:lstStyle/>
        <a:p>
          <a:endParaRPr lang="es-ES_tradnl" sz="1600"/>
        </a:p>
      </dgm:t>
    </dgm:pt>
    <dgm:pt modelId="{7AD5F8DF-581A-504C-9AA8-F21B59555506}" type="sibTrans" cxnId="{324E9A80-DB12-B04E-A92A-B82214F32699}">
      <dgm:prSet/>
      <dgm:spPr/>
      <dgm:t>
        <a:bodyPr/>
        <a:lstStyle/>
        <a:p>
          <a:endParaRPr lang="es-ES_tradnl" sz="1600"/>
        </a:p>
      </dgm:t>
    </dgm:pt>
    <dgm:pt modelId="{71894CBA-F696-974B-856F-086CB2C8F9BD}">
      <dgm:prSet phldrT="[Texto]" custT="1"/>
      <dgm:spPr/>
      <dgm:t>
        <a:bodyPr/>
        <a:lstStyle/>
        <a:p>
          <a:r>
            <a:rPr lang="es-ES_tradnl" sz="2800" dirty="0"/>
            <a:t>Componentes</a:t>
          </a:r>
        </a:p>
      </dgm:t>
    </dgm:pt>
    <dgm:pt modelId="{EEBE42B8-E10B-5C48-BD8B-AC25E8DC9F7E}" type="parTrans" cxnId="{8BAB8520-76F4-8F4D-BA88-49EE304DC6DC}">
      <dgm:prSet/>
      <dgm:spPr/>
      <dgm:t>
        <a:bodyPr/>
        <a:lstStyle/>
        <a:p>
          <a:endParaRPr lang="es-ES_tradnl" sz="1600"/>
        </a:p>
      </dgm:t>
    </dgm:pt>
    <dgm:pt modelId="{283300EB-A26D-1D4D-97F6-AD45BAB5D71F}" type="sibTrans" cxnId="{8BAB8520-76F4-8F4D-BA88-49EE304DC6DC}">
      <dgm:prSet/>
      <dgm:spPr/>
      <dgm:t>
        <a:bodyPr/>
        <a:lstStyle/>
        <a:p>
          <a:endParaRPr lang="es-ES_tradnl" sz="1600"/>
        </a:p>
      </dgm:t>
    </dgm:pt>
    <dgm:pt modelId="{2931772A-0A9D-8842-B655-7A8755E296FA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Autoimagen</a:t>
          </a:r>
          <a:endParaRPr lang="es-ES_tradnl" sz="1400" dirty="0">
            <a:effectLst/>
          </a:endParaRPr>
        </a:p>
      </dgm:t>
    </dgm:pt>
    <dgm:pt modelId="{4F655D2E-529B-A44E-A106-6BD1010645F6}" type="parTrans" cxnId="{7E9D131E-06B1-3C4B-B8D9-039F9732873C}">
      <dgm:prSet/>
      <dgm:spPr/>
      <dgm:t>
        <a:bodyPr/>
        <a:lstStyle/>
        <a:p>
          <a:endParaRPr lang="es-ES_tradnl" sz="1600"/>
        </a:p>
      </dgm:t>
    </dgm:pt>
    <dgm:pt modelId="{D119E8F0-087D-4747-99C6-7C81EB6CBF8E}" type="sibTrans" cxnId="{7E9D131E-06B1-3C4B-B8D9-039F9732873C}">
      <dgm:prSet/>
      <dgm:spPr/>
      <dgm:t>
        <a:bodyPr/>
        <a:lstStyle/>
        <a:p>
          <a:endParaRPr lang="es-ES_tradnl" sz="1600"/>
        </a:p>
      </dgm:t>
    </dgm:pt>
    <dgm:pt modelId="{721A834A-72DD-0A4D-8DB2-5831765AD962}">
      <dgm:prSet phldrT="[Texto]" custT="1"/>
      <dgm:spPr/>
      <dgm:t>
        <a:bodyPr/>
        <a:lstStyle/>
        <a:p>
          <a:r>
            <a:rPr lang="es-ES_tradnl" sz="2800" dirty="0"/>
            <a:t>Construcción</a:t>
          </a:r>
        </a:p>
      </dgm:t>
    </dgm:pt>
    <dgm:pt modelId="{017BDED5-4DB1-A749-92E6-EF522AAB3602}" type="parTrans" cxnId="{3DBFFBD5-7EE7-1D4C-9FE8-BBA3DA7D9B6D}">
      <dgm:prSet/>
      <dgm:spPr/>
      <dgm:t>
        <a:bodyPr/>
        <a:lstStyle/>
        <a:p>
          <a:endParaRPr lang="es-ES_tradnl" sz="1600"/>
        </a:p>
      </dgm:t>
    </dgm:pt>
    <dgm:pt modelId="{ADBA0072-3DA7-244D-A3A5-9A6F9BC2EA89}" type="sibTrans" cxnId="{3DBFFBD5-7EE7-1D4C-9FE8-BBA3DA7D9B6D}">
      <dgm:prSet/>
      <dgm:spPr/>
      <dgm:t>
        <a:bodyPr/>
        <a:lstStyle/>
        <a:p>
          <a:endParaRPr lang="es-ES_tradnl" sz="1600"/>
        </a:p>
      </dgm:t>
    </dgm:pt>
    <dgm:pt modelId="{944B4448-3421-F043-8B5D-DD27C522C8B7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Trayectoria de vida</a:t>
          </a:r>
          <a:endParaRPr lang="es-ES_tradnl" sz="1400" dirty="0"/>
        </a:p>
      </dgm:t>
    </dgm:pt>
    <dgm:pt modelId="{624E4A4C-1D18-3A42-9571-EEE3973234E0}" type="parTrans" cxnId="{38B68444-6EDD-A14F-8826-85D97BA9EC6A}">
      <dgm:prSet/>
      <dgm:spPr/>
      <dgm:t>
        <a:bodyPr/>
        <a:lstStyle/>
        <a:p>
          <a:endParaRPr lang="es-ES_tradnl" sz="1600"/>
        </a:p>
      </dgm:t>
    </dgm:pt>
    <dgm:pt modelId="{268152F9-D2B6-8749-802B-36CE470E01FB}" type="sibTrans" cxnId="{38B68444-6EDD-A14F-8826-85D97BA9EC6A}">
      <dgm:prSet/>
      <dgm:spPr/>
      <dgm:t>
        <a:bodyPr/>
        <a:lstStyle/>
        <a:p>
          <a:endParaRPr lang="es-ES_tradnl" sz="1600"/>
        </a:p>
      </dgm:t>
    </dgm:pt>
    <dgm:pt modelId="{5B3E9B9B-FB15-2144-9F94-C66B18C4481A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Expectativas de futuro en la </a:t>
          </a:r>
          <a:r>
            <a:rPr lang="es-ES_tradnl" sz="1400" dirty="0" err="1">
              <a:effectLst/>
              <a:latin typeface="ArialMT" charset="0"/>
            </a:rPr>
            <a:t>profesión</a:t>
          </a:r>
          <a:r>
            <a:rPr lang="es-ES_tradnl" sz="1400" dirty="0">
              <a:effectLst/>
              <a:latin typeface="ArialMT" charset="0"/>
            </a:rPr>
            <a:t> </a:t>
          </a:r>
          <a:endParaRPr lang="es-ES_tradnl" sz="1400" dirty="0">
            <a:effectLst/>
          </a:endParaRPr>
        </a:p>
      </dgm:t>
    </dgm:pt>
    <dgm:pt modelId="{6680FEC8-439D-FC4F-9957-1B2386952538}" type="parTrans" cxnId="{218292E1-D3D3-B047-A023-C43B3B239424}">
      <dgm:prSet/>
      <dgm:spPr/>
      <dgm:t>
        <a:bodyPr/>
        <a:lstStyle/>
        <a:p>
          <a:endParaRPr lang="es-ES_tradnl" sz="1600"/>
        </a:p>
      </dgm:t>
    </dgm:pt>
    <dgm:pt modelId="{32BC52A3-7595-9F40-9A6E-62962F4BCBC9}" type="sibTrans" cxnId="{218292E1-D3D3-B047-A023-C43B3B239424}">
      <dgm:prSet/>
      <dgm:spPr/>
      <dgm:t>
        <a:bodyPr/>
        <a:lstStyle/>
        <a:p>
          <a:endParaRPr lang="es-ES_tradnl" sz="1600"/>
        </a:p>
      </dgm:t>
    </dgm:pt>
    <dgm:pt modelId="{0B377B37-1131-D647-AA82-B074D0456358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Reconocimiento social</a:t>
          </a:r>
          <a:endParaRPr lang="es-ES_tradnl" sz="1400" dirty="0">
            <a:effectLst/>
          </a:endParaRPr>
        </a:p>
      </dgm:t>
    </dgm:pt>
    <dgm:pt modelId="{81F66BF0-7E23-764C-BD97-D584BB30D39D}" type="parTrans" cxnId="{A886E453-CF26-4047-BC7E-21026DC5AB55}">
      <dgm:prSet/>
      <dgm:spPr/>
      <dgm:t>
        <a:bodyPr/>
        <a:lstStyle/>
        <a:p>
          <a:endParaRPr lang="es-ES_tradnl" sz="1600"/>
        </a:p>
      </dgm:t>
    </dgm:pt>
    <dgm:pt modelId="{8849356D-F0D4-0146-81D1-F3F182C191E4}" type="sibTrans" cxnId="{A886E453-CF26-4047-BC7E-21026DC5AB55}">
      <dgm:prSet/>
      <dgm:spPr/>
      <dgm:t>
        <a:bodyPr/>
        <a:lstStyle/>
        <a:p>
          <a:endParaRPr lang="es-ES_tradnl" sz="1600"/>
        </a:p>
      </dgm:t>
    </dgm:pt>
    <dgm:pt modelId="{1E02AD32-D409-F149-A227-C118B4442E4E}">
      <dgm:prSet phldrT="[Texto]" custT="1"/>
      <dgm:spPr/>
      <dgm:t>
        <a:bodyPr/>
        <a:lstStyle/>
        <a:p>
          <a:r>
            <a:rPr lang="es-ES_tradnl" sz="1400" dirty="0" err="1">
              <a:effectLst/>
              <a:latin typeface="ArialMT" charset="0"/>
            </a:rPr>
            <a:t>Satisfacción</a:t>
          </a:r>
          <a:endParaRPr lang="es-ES_tradnl" sz="1400" dirty="0">
            <a:effectLst/>
          </a:endParaRPr>
        </a:p>
      </dgm:t>
    </dgm:pt>
    <dgm:pt modelId="{1BE15FF7-8D7D-7046-99F6-DEA42C1B0755}" type="parTrans" cxnId="{8CD796DF-2886-EC47-8FF1-15884540B0A2}">
      <dgm:prSet/>
      <dgm:spPr/>
      <dgm:t>
        <a:bodyPr/>
        <a:lstStyle/>
        <a:p>
          <a:endParaRPr lang="es-ES_tradnl" sz="1600"/>
        </a:p>
      </dgm:t>
    </dgm:pt>
    <dgm:pt modelId="{EB7AAA92-AF5D-2344-B1C5-60CF23B1C2BC}" type="sibTrans" cxnId="{8CD796DF-2886-EC47-8FF1-15884540B0A2}">
      <dgm:prSet/>
      <dgm:spPr/>
      <dgm:t>
        <a:bodyPr/>
        <a:lstStyle/>
        <a:p>
          <a:endParaRPr lang="es-ES_tradnl" sz="1600"/>
        </a:p>
      </dgm:t>
    </dgm:pt>
    <dgm:pt modelId="{F8176550-3089-5542-A77D-AFA22EA12F7A}">
      <dgm:prSet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Crisis de identidad </a:t>
          </a:r>
          <a:endParaRPr lang="es-ES_tradnl" sz="1400" dirty="0">
            <a:effectLst/>
          </a:endParaRPr>
        </a:p>
      </dgm:t>
    </dgm:pt>
    <dgm:pt modelId="{6B1F05C9-F7AF-D543-AA78-F0A153C1D71D}" type="parTrans" cxnId="{9EC27849-BB2C-D646-8B07-ACB3E28A70FB}">
      <dgm:prSet/>
      <dgm:spPr/>
      <dgm:t>
        <a:bodyPr/>
        <a:lstStyle/>
        <a:p>
          <a:endParaRPr lang="es-ES_tradnl" sz="1600"/>
        </a:p>
      </dgm:t>
    </dgm:pt>
    <dgm:pt modelId="{E032AC18-71C6-B04D-85C2-D0248925D9A4}" type="sibTrans" cxnId="{9EC27849-BB2C-D646-8B07-ACB3E28A70FB}">
      <dgm:prSet/>
      <dgm:spPr/>
      <dgm:t>
        <a:bodyPr/>
        <a:lstStyle/>
        <a:p>
          <a:endParaRPr lang="es-ES_tradnl" sz="1600"/>
        </a:p>
      </dgm:t>
    </dgm:pt>
    <dgm:pt modelId="{FE6FD559-AAFA-4341-8063-AEC80A9ACEB1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Historia profesional</a:t>
          </a:r>
          <a:endParaRPr lang="es-ES_tradnl" sz="1400" dirty="0"/>
        </a:p>
      </dgm:t>
    </dgm:pt>
    <dgm:pt modelId="{18F743E9-BE98-F141-8CD7-17D770D7076C}" type="parTrans" cxnId="{476F2758-459A-F047-8319-60A015789C38}">
      <dgm:prSet/>
      <dgm:spPr/>
      <dgm:t>
        <a:bodyPr/>
        <a:lstStyle/>
        <a:p>
          <a:endParaRPr lang="es-ES_tradnl" sz="1600"/>
        </a:p>
      </dgm:t>
    </dgm:pt>
    <dgm:pt modelId="{97C58321-D3D2-2B4D-A4DD-B8447EC1AD32}" type="sibTrans" cxnId="{476F2758-459A-F047-8319-60A015789C38}">
      <dgm:prSet/>
      <dgm:spPr/>
      <dgm:t>
        <a:bodyPr/>
        <a:lstStyle/>
        <a:p>
          <a:endParaRPr lang="es-ES_tradnl" sz="1600"/>
        </a:p>
      </dgm:t>
    </dgm:pt>
    <dgm:pt modelId="{26D1C52C-B28A-2B43-82EE-6E5E29DDFA99}">
      <dgm:prSet phldrT="[Texto]" custT="1"/>
      <dgm:spPr/>
      <dgm:t>
        <a:bodyPr/>
        <a:lstStyle/>
        <a:p>
          <a:r>
            <a:rPr lang="es-ES_tradnl" sz="1400" dirty="0">
              <a:effectLst/>
              <a:latin typeface="ArialMT" charset="0"/>
            </a:rPr>
            <a:t>Formación recibida </a:t>
          </a:r>
          <a:endParaRPr lang="es-ES_tradnl" sz="1400" dirty="0"/>
        </a:p>
      </dgm:t>
    </dgm:pt>
    <dgm:pt modelId="{494D795B-58F2-904C-A947-1BB37969FBDE}" type="parTrans" cxnId="{924CEA08-33AF-C041-A4C4-89AFEF927E4F}">
      <dgm:prSet/>
      <dgm:spPr/>
      <dgm:t>
        <a:bodyPr/>
        <a:lstStyle/>
        <a:p>
          <a:endParaRPr lang="es-ES_tradnl" sz="1600"/>
        </a:p>
      </dgm:t>
    </dgm:pt>
    <dgm:pt modelId="{B6F15A22-027E-5A48-9812-011DFB724165}" type="sibTrans" cxnId="{924CEA08-33AF-C041-A4C4-89AFEF927E4F}">
      <dgm:prSet/>
      <dgm:spPr/>
      <dgm:t>
        <a:bodyPr/>
        <a:lstStyle/>
        <a:p>
          <a:endParaRPr lang="es-ES_tradnl" sz="1600"/>
        </a:p>
      </dgm:t>
    </dgm:pt>
    <dgm:pt modelId="{DAC5F8B5-F7E3-8240-8482-FE7B1DB5EA10}">
      <dgm:prSet phldrT="[Texto]" custT="1"/>
      <dgm:spPr/>
      <dgm:t>
        <a:bodyPr/>
        <a:lstStyle/>
        <a:p>
          <a:r>
            <a:rPr lang="es-ES_tradnl" sz="1400" smtClean="0">
              <a:effectLst/>
            </a:rPr>
            <a:t>Relaciones sociales</a:t>
          </a:r>
          <a:endParaRPr lang="es-ES_tradnl" sz="1400" dirty="0">
            <a:effectLst/>
          </a:endParaRPr>
        </a:p>
      </dgm:t>
    </dgm:pt>
    <dgm:pt modelId="{BA13E6F1-5FF3-7C4C-83F4-DE8D40B67B0A}" type="parTrans" cxnId="{8CFE46AF-EEBB-1F4E-B7AC-6573D16EBE1B}">
      <dgm:prSet/>
      <dgm:spPr/>
      <dgm:t>
        <a:bodyPr/>
        <a:lstStyle/>
        <a:p>
          <a:endParaRPr lang="es-ES_tradnl"/>
        </a:p>
      </dgm:t>
    </dgm:pt>
    <dgm:pt modelId="{09C6D6B5-4915-614A-8BF7-DF2A3A3A4C10}" type="sibTrans" cxnId="{8CFE46AF-EEBB-1F4E-B7AC-6573D16EBE1B}">
      <dgm:prSet/>
      <dgm:spPr/>
      <dgm:t>
        <a:bodyPr/>
        <a:lstStyle/>
        <a:p>
          <a:endParaRPr lang="es-ES_tradnl"/>
        </a:p>
      </dgm:t>
    </dgm:pt>
    <dgm:pt modelId="{7455519E-3059-7B4E-ACE5-785AFE3F408B}" type="pres">
      <dgm:prSet presAssocID="{4864D0E3-9B02-1944-AB7E-61C9CFEBDC9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70CF74B-7F4D-6645-B68F-A7ADED1E3A9E}" type="pres">
      <dgm:prSet presAssocID="{3D2D3E72-3E8C-F040-B025-7210AF7C4AD7}" presName="compNode" presStyleCnt="0"/>
      <dgm:spPr/>
    </dgm:pt>
    <dgm:pt modelId="{4526A520-EB7C-C548-8AEB-6152579354DB}" type="pres">
      <dgm:prSet presAssocID="{3D2D3E72-3E8C-F040-B025-7210AF7C4AD7}" presName="aNode" presStyleLbl="bgShp" presStyleIdx="0" presStyleCnt="3"/>
      <dgm:spPr/>
      <dgm:t>
        <a:bodyPr/>
        <a:lstStyle/>
        <a:p>
          <a:endParaRPr lang="es-ES_tradnl"/>
        </a:p>
      </dgm:t>
    </dgm:pt>
    <dgm:pt modelId="{376FC953-A6C4-CB4A-8E00-E5E185EAC81E}" type="pres">
      <dgm:prSet presAssocID="{3D2D3E72-3E8C-F040-B025-7210AF7C4AD7}" presName="textNode" presStyleLbl="bgShp" presStyleIdx="0" presStyleCnt="3"/>
      <dgm:spPr/>
      <dgm:t>
        <a:bodyPr/>
        <a:lstStyle/>
        <a:p>
          <a:endParaRPr lang="es-ES_tradnl"/>
        </a:p>
      </dgm:t>
    </dgm:pt>
    <dgm:pt modelId="{5E123A85-330C-2B46-8B40-879B972A523B}" type="pres">
      <dgm:prSet presAssocID="{3D2D3E72-3E8C-F040-B025-7210AF7C4AD7}" presName="compChildNode" presStyleCnt="0"/>
      <dgm:spPr/>
    </dgm:pt>
    <dgm:pt modelId="{DCEE31D4-7425-C84F-A079-60189CE133A9}" type="pres">
      <dgm:prSet presAssocID="{3D2D3E72-3E8C-F040-B025-7210AF7C4AD7}" presName="theInnerList" presStyleCnt="0"/>
      <dgm:spPr/>
    </dgm:pt>
    <dgm:pt modelId="{36421EF4-3720-4742-B304-9AD704EBF33C}" type="pres">
      <dgm:prSet presAssocID="{49503BF7-3022-034B-A77D-A2A99FA196FF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38EEAC-01DE-1B40-A4FD-DE03C8B049F3}" type="pres">
      <dgm:prSet presAssocID="{49503BF7-3022-034B-A77D-A2A99FA196FF}" presName="aSpace2" presStyleCnt="0"/>
      <dgm:spPr/>
    </dgm:pt>
    <dgm:pt modelId="{C4DD13D4-F45B-0548-ACA7-E98A4E6E0919}" type="pres">
      <dgm:prSet presAssocID="{C54E192D-DDDD-9D45-9160-6F07C3D493A3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8EDDC70-8525-2F46-AAFB-035449196B52}" type="pres">
      <dgm:prSet presAssocID="{3D2D3E72-3E8C-F040-B025-7210AF7C4AD7}" presName="aSpace" presStyleCnt="0"/>
      <dgm:spPr/>
    </dgm:pt>
    <dgm:pt modelId="{1BAC879F-817C-534F-8ED6-DDD2071A2370}" type="pres">
      <dgm:prSet presAssocID="{71894CBA-F696-974B-856F-086CB2C8F9BD}" presName="compNode" presStyleCnt="0"/>
      <dgm:spPr/>
    </dgm:pt>
    <dgm:pt modelId="{C22982D6-29DB-184E-ACD0-74B1CF9DC073}" type="pres">
      <dgm:prSet presAssocID="{71894CBA-F696-974B-856F-086CB2C8F9BD}" presName="aNode" presStyleLbl="bgShp" presStyleIdx="1" presStyleCnt="3"/>
      <dgm:spPr/>
      <dgm:t>
        <a:bodyPr/>
        <a:lstStyle/>
        <a:p>
          <a:endParaRPr lang="es-ES_tradnl"/>
        </a:p>
      </dgm:t>
    </dgm:pt>
    <dgm:pt modelId="{0E803E17-1F1B-6E41-AEB1-79B75A43ACA1}" type="pres">
      <dgm:prSet presAssocID="{71894CBA-F696-974B-856F-086CB2C8F9BD}" presName="textNode" presStyleLbl="bgShp" presStyleIdx="1" presStyleCnt="3"/>
      <dgm:spPr/>
      <dgm:t>
        <a:bodyPr/>
        <a:lstStyle/>
        <a:p>
          <a:endParaRPr lang="es-ES_tradnl"/>
        </a:p>
      </dgm:t>
    </dgm:pt>
    <dgm:pt modelId="{83183650-9022-DC4F-82C3-88924754990F}" type="pres">
      <dgm:prSet presAssocID="{71894CBA-F696-974B-856F-086CB2C8F9BD}" presName="compChildNode" presStyleCnt="0"/>
      <dgm:spPr/>
    </dgm:pt>
    <dgm:pt modelId="{BE218D11-C75E-314A-891B-A9937B3CF593}" type="pres">
      <dgm:prSet presAssocID="{71894CBA-F696-974B-856F-086CB2C8F9BD}" presName="theInnerList" presStyleCnt="0"/>
      <dgm:spPr/>
    </dgm:pt>
    <dgm:pt modelId="{1529A8E8-A620-2944-BFE7-2C3BE033E4B5}" type="pres">
      <dgm:prSet presAssocID="{2931772A-0A9D-8842-B655-7A8755E296FA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B1639F-A0EE-B547-8D00-6ACBFA46EC76}" type="pres">
      <dgm:prSet presAssocID="{2931772A-0A9D-8842-B655-7A8755E296FA}" presName="aSpace2" presStyleCnt="0"/>
      <dgm:spPr/>
    </dgm:pt>
    <dgm:pt modelId="{188994E4-4BA8-1C46-A96F-C95E23F6036C}" type="pres">
      <dgm:prSet presAssocID="{0B377B37-1131-D647-AA82-B074D0456358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715288-7391-1340-96B2-C99129E8C3E7}" type="pres">
      <dgm:prSet presAssocID="{0B377B37-1131-D647-AA82-B074D0456358}" presName="aSpace2" presStyleCnt="0"/>
      <dgm:spPr/>
    </dgm:pt>
    <dgm:pt modelId="{5D798938-1E1D-E442-B739-0E0A14486D7E}" type="pres">
      <dgm:prSet presAssocID="{DAC5F8B5-F7E3-8240-8482-FE7B1DB5EA10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61A612D-C39A-3A49-A6F3-4BA1C2EF9233}" type="pres">
      <dgm:prSet presAssocID="{DAC5F8B5-F7E3-8240-8482-FE7B1DB5EA10}" presName="aSpace2" presStyleCnt="0"/>
      <dgm:spPr/>
    </dgm:pt>
    <dgm:pt modelId="{11E6807A-2469-0443-8CE7-FF624977CCC6}" type="pres">
      <dgm:prSet presAssocID="{1E02AD32-D409-F149-A227-C118B4442E4E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0CDBA04-5193-C94F-BE03-9BA035A58028}" type="pres">
      <dgm:prSet presAssocID="{1E02AD32-D409-F149-A227-C118B4442E4E}" presName="aSpace2" presStyleCnt="0"/>
      <dgm:spPr/>
    </dgm:pt>
    <dgm:pt modelId="{E213AF37-BA02-1C46-A08B-BF9780843DA2}" type="pres">
      <dgm:prSet presAssocID="{5B3E9B9B-FB15-2144-9F94-C66B18C4481A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B6D1C04-FE96-4346-A4E6-C2EA27EBD8CB}" type="pres">
      <dgm:prSet presAssocID="{71894CBA-F696-974B-856F-086CB2C8F9BD}" presName="aSpace" presStyleCnt="0"/>
      <dgm:spPr/>
    </dgm:pt>
    <dgm:pt modelId="{776D413E-CB59-EF46-ACA9-18E1666E9086}" type="pres">
      <dgm:prSet presAssocID="{721A834A-72DD-0A4D-8DB2-5831765AD962}" presName="compNode" presStyleCnt="0"/>
      <dgm:spPr/>
    </dgm:pt>
    <dgm:pt modelId="{ABE30575-AB47-194E-9929-12001A9A6227}" type="pres">
      <dgm:prSet presAssocID="{721A834A-72DD-0A4D-8DB2-5831765AD962}" presName="aNode" presStyleLbl="bgShp" presStyleIdx="2" presStyleCnt="3" custLinFactNeighborX="39" custLinFactNeighborY="-3006"/>
      <dgm:spPr/>
      <dgm:t>
        <a:bodyPr/>
        <a:lstStyle/>
        <a:p>
          <a:endParaRPr lang="es-ES_tradnl"/>
        </a:p>
      </dgm:t>
    </dgm:pt>
    <dgm:pt modelId="{1EE14FC0-934B-A54A-B77D-228608B13A0B}" type="pres">
      <dgm:prSet presAssocID="{721A834A-72DD-0A4D-8DB2-5831765AD962}" presName="textNode" presStyleLbl="bgShp" presStyleIdx="2" presStyleCnt="3"/>
      <dgm:spPr/>
      <dgm:t>
        <a:bodyPr/>
        <a:lstStyle/>
        <a:p>
          <a:endParaRPr lang="es-ES_tradnl"/>
        </a:p>
      </dgm:t>
    </dgm:pt>
    <dgm:pt modelId="{4FC221A9-B5DE-1441-8972-AE1D034E7DF4}" type="pres">
      <dgm:prSet presAssocID="{721A834A-72DD-0A4D-8DB2-5831765AD962}" presName="compChildNode" presStyleCnt="0"/>
      <dgm:spPr/>
    </dgm:pt>
    <dgm:pt modelId="{CBA5A37E-E67C-EE44-9FF1-676582507832}" type="pres">
      <dgm:prSet presAssocID="{721A834A-72DD-0A4D-8DB2-5831765AD962}" presName="theInnerList" presStyleCnt="0"/>
      <dgm:spPr/>
    </dgm:pt>
    <dgm:pt modelId="{E89E5FF8-AFA2-1243-A5AD-7D218020F23B}" type="pres">
      <dgm:prSet presAssocID="{944B4448-3421-F043-8B5D-DD27C522C8B7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8FD65AC-310C-6248-9415-4DD28150BABF}" type="pres">
      <dgm:prSet presAssocID="{944B4448-3421-F043-8B5D-DD27C522C8B7}" presName="aSpace2" presStyleCnt="0"/>
      <dgm:spPr/>
    </dgm:pt>
    <dgm:pt modelId="{EBCC02E9-62C1-DF4F-B837-9034024C183E}" type="pres">
      <dgm:prSet presAssocID="{FE6FD559-AAFA-4341-8063-AEC80A9ACEB1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FF776D7-2265-C24E-A49F-3CD6258D6CFC}" type="pres">
      <dgm:prSet presAssocID="{FE6FD559-AAFA-4341-8063-AEC80A9ACEB1}" presName="aSpace2" presStyleCnt="0"/>
      <dgm:spPr/>
    </dgm:pt>
    <dgm:pt modelId="{2530FD8B-6DDE-1745-B79C-E6F4468474AF}" type="pres">
      <dgm:prSet presAssocID="{26D1C52C-B28A-2B43-82EE-6E5E29DDFA99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553BCCC-663B-B84F-AF69-B9C9906F6884}" type="pres">
      <dgm:prSet presAssocID="{26D1C52C-B28A-2B43-82EE-6E5E29DDFA99}" presName="aSpace2" presStyleCnt="0"/>
      <dgm:spPr/>
    </dgm:pt>
    <dgm:pt modelId="{8237603D-0C84-A441-9CCE-B0D15232A572}" type="pres">
      <dgm:prSet presAssocID="{F8176550-3089-5542-A77D-AFA22EA12F7A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8CD796DF-2886-EC47-8FF1-15884540B0A2}" srcId="{71894CBA-F696-974B-856F-086CB2C8F9BD}" destId="{1E02AD32-D409-F149-A227-C118B4442E4E}" srcOrd="3" destOrd="0" parTransId="{1BE15FF7-8D7D-7046-99F6-DEA42C1B0755}" sibTransId="{EB7AAA92-AF5D-2344-B1C5-60CF23B1C2BC}"/>
    <dgm:cxn modelId="{9EC27849-BB2C-D646-8B07-ACB3E28A70FB}" srcId="{721A834A-72DD-0A4D-8DB2-5831765AD962}" destId="{F8176550-3089-5542-A77D-AFA22EA12F7A}" srcOrd="3" destOrd="0" parTransId="{6B1F05C9-F7AF-D543-AA78-F0A153C1D71D}" sibTransId="{E032AC18-71C6-B04D-85C2-D0248925D9A4}"/>
    <dgm:cxn modelId="{324E9A80-DB12-B04E-A92A-B82214F32699}" srcId="{3D2D3E72-3E8C-F040-B025-7210AF7C4AD7}" destId="{C54E192D-DDDD-9D45-9160-6F07C3D493A3}" srcOrd="1" destOrd="0" parTransId="{BC377FB4-958F-4342-A2C8-98D02CCBA92F}" sibTransId="{7AD5F8DF-581A-504C-9AA8-F21B59555506}"/>
    <dgm:cxn modelId="{8CFE46AF-EEBB-1F4E-B7AC-6573D16EBE1B}" srcId="{71894CBA-F696-974B-856F-086CB2C8F9BD}" destId="{DAC5F8B5-F7E3-8240-8482-FE7B1DB5EA10}" srcOrd="2" destOrd="0" parTransId="{BA13E6F1-5FF3-7C4C-83F4-DE8D40B67B0A}" sibTransId="{09C6D6B5-4915-614A-8BF7-DF2A3A3A4C10}"/>
    <dgm:cxn modelId="{218292E1-D3D3-B047-A023-C43B3B239424}" srcId="{71894CBA-F696-974B-856F-086CB2C8F9BD}" destId="{5B3E9B9B-FB15-2144-9F94-C66B18C4481A}" srcOrd="4" destOrd="0" parTransId="{6680FEC8-439D-FC4F-9957-1B2386952538}" sibTransId="{32BC52A3-7595-9F40-9A6E-62962F4BCBC9}"/>
    <dgm:cxn modelId="{476F2758-459A-F047-8319-60A015789C38}" srcId="{721A834A-72DD-0A4D-8DB2-5831765AD962}" destId="{FE6FD559-AAFA-4341-8063-AEC80A9ACEB1}" srcOrd="1" destOrd="0" parTransId="{18F743E9-BE98-F141-8CD7-17D770D7076C}" sibTransId="{97C58321-D3D2-2B4D-A4DD-B8447EC1AD32}"/>
    <dgm:cxn modelId="{DC037B08-3706-954A-B818-FAD3636AE92C}" type="presOf" srcId="{3D2D3E72-3E8C-F040-B025-7210AF7C4AD7}" destId="{376FC953-A6C4-CB4A-8E00-E5E185EAC81E}" srcOrd="1" destOrd="0" presId="urn:microsoft.com/office/officeart/2005/8/layout/lProcess2"/>
    <dgm:cxn modelId="{69B95F05-E992-C14F-A055-91670C8CE13A}" type="presOf" srcId="{F8176550-3089-5542-A77D-AFA22EA12F7A}" destId="{8237603D-0C84-A441-9CCE-B0D15232A572}" srcOrd="0" destOrd="0" presId="urn:microsoft.com/office/officeart/2005/8/layout/lProcess2"/>
    <dgm:cxn modelId="{3DBFFBD5-7EE7-1D4C-9FE8-BBA3DA7D9B6D}" srcId="{4864D0E3-9B02-1944-AB7E-61C9CFEBDC9C}" destId="{721A834A-72DD-0A4D-8DB2-5831765AD962}" srcOrd="2" destOrd="0" parTransId="{017BDED5-4DB1-A749-92E6-EF522AAB3602}" sibTransId="{ADBA0072-3DA7-244D-A3A5-9A6F9BC2EA89}"/>
    <dgm:cxn modelId="{95370531-CAA9-F643-B4BC-D71897CA3FAA}" type="presOf" srcId="{C54E192D-DDDD-9D45-9160-6F07C3D493A3}" destId="{C4DD13D4-F45B-0548-ACA7-E98A4E6E0919}" srcOrd="0" destOrd="0" presId="urn:microsoft.com/office/officeart/2005/8/layout/lProcess2"/>
    <dgm:cxn modelId="{A886E453-CF26-4047-BC7E-21026DC5AB55}" srcId="{71894CBA-F696-974B-856F-086CB2C8F9BD}" destId="{0B377B37-1131-D647-AA82-B074D0456358}" srcOrd="1" destOrd="0" parTransId="{81F66BF0-7E23-764C-BD97-D584BB30D39D}" sibTransId="{8849356D-F0D4-0146-81D1-F3F182C191E4}"/>
    <dgm:cxn modelId="{39841C61-6C4A-6143-8F0F-614E73ED9C04}" type="presOf" srcId="{4864D0E3-9B02-1944-AB7E-61C9CFEBDC9C}" destId="{7455519E-3059-7B4E-ACE5-785AFE3F408B}" srcOrd="0" destOrd="0" presId="urn:microsoft.com/office/officeart/2005/8/layout/lProcess2"/>
    <dgm:cxn modelId="{F73B8BB5-FFCA-2E4E-B2D3-EFA9EB9A45D1}" srcId="{4864D0E3-9B02-1944-AB7E-61C9CFEBDC9C}" destId="{3D2D3E72-3E8C-F040-B025-7210AF7C4AD7}" srcOrd="0" destOrd="0" parTransId="{39197F58-05B2-4046-BC76-F9B34ED0451E}" sibTransId="{253C0EFD-4F74-A94A-B799-668D9269AD35}"/>
    <dgm:cxn modelId="{76016273-D5A3-B345-B226-FBF474FCF41F}" type="presOf" srcId="{FE6FD559-AAFA-4341-8063-AEC80A9ACEB1}" destId="{EBCC02E9-62C1-DF4F-B837-9034024C183E}" srcOrd="0" destOrd="0" presId="urn:microsoft.com/office/officeart/2005/8/layout/lProcess2"/>
    <dgm:cxn modelId="{1702B00A-D541-F740-899B-35443DC1A656}" srcId="{3D2D3E72-3E8C-F040-B025-7210AF7C4AD7}" destId="{49503BF7-3022-034B-A77D-A2A99FA196FF}" srcOrd="0" destOrd="0" parTransId="{F1ED2A60-1CA3-C44C-A625-727F05B98F81}" sibTransId="{D424E8CC-8EB5-064A-A0EF-0DE62C0A0869}"/>
    <dgm:cxn modelId="{1CF3590A-10C0-E743-8C5F-88E499ED976A}" type="presOf" srcId="{26D1C52C-B28A-2B43-82EE-6E5E29DDFA99}" destId="{2530FD8B-6DDE-1745-B79C-E6F4468474AF}" srcOrd="0" destOrd="0" presId="urn:microsoft.com/office/officeart/2005/8/layout/lProcess2"/>
    <dgm:cxn modelId="{044CD532-7AFD-3444-8877-50680162CDCD}" type="presOf" srcId="{721A834A-72DD-0A4D-8DB2-5831765AD962}" destId="{1EE14FC0-934B-A54A-B77D-228608B13A0B}" srcOrd="1" destOrd="0" presId="urn:microsoft.com/office/officeart/2005/8/layout/lProcess2"/>
    <dgm:cxn modelId="{7F220D56-8257-CA48-8118-4542B4A19134}" type="presOf" srcId="{721A834A-72DD-0A4D-8DB2-5831765AD962}" destId="{ABE30575-AB47-194E-9929-12001A9A6227}" srcOrd="0" destOrd="0" presId="urn:microsoft.com/office/officeart/2005/8/layout/lProcess2"/>
    <dgm:cxn modelId="{EFF464A9-1D00-6E42-9418-39BABA88E9BE}" type="presOf" srcId="{71894CBA-F696-974B-856F-086CB2C8F9BD}" destId="{C22982D6-29DB-184E-ACD0-74B1CF9DC073}" srcOrd="0" destOrd="0" presId="urn:microsoft.com/office/officeart/2005/8/layout/lProcess2"/>
    <dgm:cxn modelId="{CC9B1731-34A6-6544-B7E7-8B5203216508}" type="presOf" srcId="{1E02AD32-D409-F149-A227-C118B4442E4E}" destId="{11E6807A-2469-0443-8CE7-FF624977CCC6}" srcOrd="0" destOrd="0" presId="urn:microsoft.com/office/officeart/2005/8/layout/lProcess2"/>
    <dgm:cxn modelId="{0089AA96-99BE-6F4A-82A6-3D8BE65B293E}" type="presOf" srcId="{5B3E9B9B-FB15-2144-9F94-C66B18C4481A}" destId="{E213AF37-BA02-1C46-A08B-BF9780843DA2}" srcOrd="0" destOrd="0" presId="urn:microsoft.com/office/officeart/2005/8/layout/lProcess2"/>
    <dgm:cxn modelId="{8BAB8520-76F4-8F4D-BA88-49EE304DC6DC}" srcId="{4864D0E3-9B02-1944-AB7E-61C9CFEBDC9C}" destId="{71894CBA-F696-974B-856F-086CB2C8F9BD}" srcOrd="1" destOrd="0" parTransId="{EEBE42B8-E10B-5C48-BD8B-AC25E8DC9F7E}" sibTransId="{283300EB-A26D-1D4D-97F6-AD45BAB5D71F}"/>
    <dgm:cxn modelId="{D6B7A3C9-657C-7B4A-8821-18860D111512}" type="presOf" srcId="{944B4448-3421-F043-8B5D-DD27C522C8B7}" destId="{E89E5FF8-AFA2-1243-A5AD-7D218020F23B}" srcOrd="0" destOrd="0" presId="urn:microsoft.com/office/officeart/2005/8/layout/lProcess2"/>
    <dgm:cxn modelId="{6EC6C6AD-0AF4-E848-968C-EE4EA6DE90B6}" type="presOf" srcId="{49503BF7-3022-034B-A77D-A2A99FA196FF}" destId="{36421EF4-3720-4742-B304-9AD704EBF33C}" srcOrd="0" destOrd="0" presId="urn:microsoft.com/office/officeart/2005/8/layout/lProcess2"/>
    <dgm:cxn modelId="{D39E43D0-8A04-2747-9B11-BC943CB7C35F}" type="presOf" srcId="{3D2D3E72-3E8C-F040-B025-7210AF7C4AD7}" destId="{4526A520-EB7C-C548-8AEB-6152579354DB}" srcOrd="0" destOrd="0" presId="urn:microsoft.com/office/officeart/2005/8/layout/lProcess2"/>
    <dgm:cxn modelId="{399F7F86-BFBD-4E46-B5A8-7AD0A1012B43}" type="presOf" srcId="{2931772A-0A9D-8842-B655-7A8755E296FA}" destId="{1529A8E8-A620-2944-BFE7-2C3BE033E4B5}" srcOrd="0" destOrd="0" presId="urn:microsoft.com/office/officeart/2005/8/layout/lProcess2"/>
    <dgm:cxn modelId="{7E9D131E-06B1-3C4B-B8D9-039F9732873C}" srcId="{71894CBA-F696-974B-856F-086CB2C8F9BD}" destId="{2931772A-0A9D-8842-B655-7A8755E296FA}" srcOrd="0" destOrd="0" parTransId="{4F655D2E-529B-A44E-A106-6BD1010645F6}" sibTransId="{D119E8F0-087D-4747-99C6-7C81EB6CBF8E}"/>
    <dgm:cxn modelId="{FB830859-0CBA-B746-8736-94035A323FE2}" type="presOf" srcId="{71894CBA-F696-974B-856F-086CB2C8F9BD}" destId="{0E803E17-1F1B-6E41-AEB1-79B75A43ACA1}" srcOrd="1" destOrd="0" presId="urn:microsoft.com/office/officeart/2005/8/layout/lProcess2"/>
    <dgm:cxn modelId="{55F78B20-14A2-C748-A9B2-A9FEA700794C}" type="presOf" srcId="{DAC5F8B5-F7E3-8240-8482-FE7B1DB5EA10}" destId="{5D798938-1E1D-E442-B739-0E0A14486D7E}" srcOrd="0" destOrd="0" presId="urn:microsoft.com/office/officeart/2005/8/layout/lProcess2"/>
    <dgm:cxn modelId="{924CEA08-33AF-C041-A4C4-89AFEF927E4F}" srcId="{721A834A-72DD-0A4D-8DB2-5831765AD962}" destId="{26D1C52C-B28A-2B43-82EE-6E5E29DDFA99}" srcOrd="2" destOrd="0" parTransId="{494D795B-58F2-904C-A947-1BB37969FBDE}" sibTransId="{B6F15A22-027E-5A48-9812-011DFB724165}"/>
    <dgm:cxn modelId="{38B68444-6EDD-A14F-8826-85D97BA9EC6A}" srcId="{721A834A-72DD-0A4D-8DB2-5831765AD962}" destId="{944B4448-3421-F043-8B5D-DD27C522C8B7}" srcOrd="0" destOrd="0" parTransId="{624E4A4C-1D18-3A42-9571-EEE3973234E0}" sibTransId="{268152F9-D2B6-8749-802B-36CE470E01FB}"/>
    <dgm:cxn modelId="{F0094B33-077B-E540-9D5E-3AC7B0781513}" type="presOf" srcId="{0B377B37-1131-D647-AA82-B074D0456358}" destId="{188994E4-4BA8-1C46-A96F-C95E23F6036C}" srcOrd="0" destOrd="0" presId="urn:microsoft.com/office/officeart/2005/8/layout/lProcess2"/>
    <dgm:cxn modelId="{2C5CF393-BCCA-244B-B136-1BAB64005B77}" type="presParOf" srcId="{7455519E-3059-7B4E-ACE5-785AFE3F408B}" destId="{770CF74B-7F4D-6645-B68F-A7ADED1E3A9E}" srcOrd="0" destOrd="0" presId="urn:microsoft.com/office/officeart/2005/8/layout/lProcess2"/>
    <dgm:cxn modelId="{438AE013-EDC5-6344-97E1-61F3B25C2BF4}" type="presParOf" srcId="{770CF74B-7F4D-6645-B68F-A7ADED1E3A9E}" destId="{4526A520-EB7C-C548-8AEB-6152579354DB}" srcOrd="0" destOrd="0" presId="urn:microsoft.com/office/officeart/2005/8/layout/lProcess2"/>
    <dgm:cxn modelId="{946DB842-E419-DC4E-A3EE-47401D6904D1}" type="presParOf" srcId="{770CF74B-7F4D-6645-B68F-A7ADED1E3A9E}" destId="{376FC953-A6C4-CB4A-8E00-E5E185EAC81E}" srcOrd="1" destOrd="0" presId="urn:microsoft.com/office/officeart/2005/8/layout/lProcess2"/>
    <dgm:cxn modelId="{ACB5A4B4-F9F7-9341-868A-547BE7EE0A68}" type="presParOf" srcId="{770CF74B-7F4D-6645-B68F-A7ADED1E3A9E}" destId="{5E123A85-330C-2B46-8B40-879B972A523B}" srcOrd="2" destOrd="0" presId="urn:microsoft.com/office/officeart/2005/8/layout/lProcess2"/>
    <dgm:cxn modelId="{DFD2760B-0975-3B46-B6E0-D9662333AA23}" type="presParOf" srcId="{5E123A85-330C-2B46-8B40-879B972A523B}" destId="{DCEE31D4-7425-C84F-A079-60189CE133A9}" srcOrd="0" destOrd="0" presId="urn:microsoft.com/office/officeart/2005/8/layout/lProcess2"/>
    <dgm:cxn modelId="{9CC93E47-87FB-8045-9708-662BE21DC668}" type="presParOf" srcId="{DCEE31D4-7425-C84F-A079-60189CE133A9}" destId="{36421EF4-3720-4742-B304-9AD704EBF33C}" srcOrd="0" destOrd="0" presId="urn:microsoft.com/office/officeart/2005/8/layout/lProcess2"/>
    <dgm:cxn modelId="{B970AC6F-1EEC-CB46-AAA9-45DDCE8F7894}" type="presParOf" srcId="{DCEE31D4-7425-C84F-A079-60189CE133A9}" destId="{D338EEAC-01DE-1B40-A4FD-DE03C8B049F3}" srcOrd="1" destOrd="0" presId="urn:microsoft.com/office/officeart/2005/8/layout/lProcess2"/>
    <dgm:cxn modelId="{B23FC851-292F-0441-B39E-795D6F6EF265}" type="presParOf" srcId="{DCEE31D4-7425-C84F-A079-60189CE133A9}" destId="{C4DD13D4-F45B-0548-ACA7-E98A4E6E0919}" srcOrd="2" destOrd="0" presId="urn:microsoft.com/office/officeart/2005/8/layout/lProcess2"/>
    <dgm:cxn modelId="{F662A2B0-A306-DB4E-B08B-E31B5ECCF9C2}" type="presParOf" srcId="{7455519E-3059-7B4E-ACE5-785AFE3F408B}" destId="{08EDDC70-8525-2F46-AAFB-035449196B52}" srcOrd="1" destOrd="0" presId="urn:microsoft.com/office/officeart/2005/8/layout/lProcess2"/>
    <dgm:cxn modelId="{9F64DF30-2D56-854D-8F2A-D05349853FF1}" type="presParOf" srcId="{7455519E-3059-7B4E-ACE5-785AFE3F408B}" destId="{1BAC879F-817C-534F-8ED6-DDD2071A2370}" srcOrd="2" destOrd="0" presId="urn:microsoft.com/office/officeart/2005/8/layout/lProcess2"/>
    <dgm:cxn modelId="{CDE122D1-038B-804B-BC74-7821E1CFBF74}" type="presParOf" srcId="{1BAC879F-817C-534F-8ED6-DDD2071A2370}" destId="{C22982D6-29DB-184E-ACD0-74B1CF9DC073}" srcOrd="0" destOrd="0" presId="urn:microsoft.com/office/officeart/2005/8/layout/lProcess2"/>
    <dgm:cxn modelId="{706479F3-03F9-F049-BDEF-30876942C6C1}" type="presParOf" srcId="{1BAC879F-817C-534F-8ED6-DDD2071A2370}" destId="{0E803E17-1F1B-6E41-AEB1-79B75A43ACA1}" srcOrd="1" destOrd="0" presId="urn:microsoft.com/office/officeart/2005/8/layout/lProcess2"/>
    <dgm:cxn modelId="{FF8C474E-0993-A940-82E6-AF581AF6221F}" type="presParOf" srcId="{1BAC879F-817C-534F-8ED6-DDD2071A2370}" destId="{83183650-9022-DC4F-82C3-88924754990F}" srcOrd="2" destOrd="0" presId="urn:microsoft.com/office/officeart/2005/8/layout/lProcess2"/>
    <dgm:cxn modelId="{9CFE2A87-D434-DA40-BF60-F2B37AC23F60}" type="presParOf" srcId="{83183650-9022-DC4F-82C3-88924754990F}" destId="{BE218D11-C75E-314A-891B-A9937B3CF593}" srcOrd="0" destOrd="0" presId="urn:microsoft.com/office/officeart/2005/8/layout/lProcess2"/>
    <dgm:cxn modelId="{568C0CA5-36F7-1541-A245-486AF0490D30}" type="presParOf" srcId="{BE218D11-C75E-314A-891B-A9937B3CF593}" destId="{1529A8E8-A620-2944-BFE7-2C3BE033E4B5}" srcOrd="0" destOrd="0" presId="urn:microsoft.com/office/officeart/2005/8/layout/lProcess2"/>
    <dgm:cxn modelId="{43034CC5-1995-DD4B-9F87-7AA247240F52}" type="presParOf" srcId="{BE218D11-C75E-314A-891B-A9937B3CF593}" destId="{41B1639F-A0EE-B547-8D00-6ACBFA46EC76}" srcOrd="1" destOrd="0" presId="urn:microsoft.com/office/officeart/2005/8/layout/lProcess2"/>
    <dgm:cxn modelId="{F151C168-5890-3A4E-BAB3-31CB6206F8BE}" type="presParOf" srcId="{BE218D11-C75E-314A-891B-A9937B3CF593}" destId="{188994E4-4BA8-1C46-A96F-C95E23F6036C}" srcOrd="2" destOrd="0" presId="urn:microsoft.com/office/officeart/2005/8/layout/lProcess2"/>
    <dgm:cxn modelId="{AB51442F-21B2-3D44-9F43-923CFAF3AFC5}" type="presParOf" srcId="{BE218D11-C75E-314A-891B-A9937B3CF593}" destId="{75715288-7391-1340-96B2-C99129E8C3E7}" srcOrd="3" destOrd="0" presId="urn:microsoft.com/office/officeart/2005/8/layout/lProcess2"/>
    <dgm:cxn modelId="{E614A300-716E-B547-AF35-8E5B89A444A7}" type="presParOf" srcId="{BE218D11-C75E-314A-891B-A9937B3CF593}" destId="{5D798938-1E1D-E442-B739-0E0A14486D7E}" srcOrd="4" destOrd="0" presId="urn:microsoft.com/office/officeart/2005/8/layout/lProcess2"/>
    <dgm:cxn modelId="{11B605A7-14A6-254B-BB9B-AC8DB171D08A}" type="presParOf" srcId="{BE218D11-C75E-314A-891B-A9937B3CF593}" destId="{061A612D-C39A-3A49-A6F3-4BA1C2EF9233}" srcOrd="5" destOrd="0" presId="urn:microsoft.com/office/officeart/2005/8/layout/lProcess2"/>
    <dgm:cxn modelId="{40E6DD2F-0F24-BB48-9A79-6FAD85E3C4B8}" type="presParOf" srcId="{BE218D11-C75E-314A-891B-A9937B3CF593}" destId="{11E6807A-2469-0443-8CE7-FF624977CCC6}" srcOrd="6" destOrd="0" presId="urn:microsoft.com/office/officeart/2005/8/layout/lProcess2"/>
    <dgm:cxn modelId="{B77E5057-704F-3447-BB80-AA2B226EEFE9}" type="presParOf" srcId="{BE218D11-C75E-314A-891B-A9937B3CF593}" destId="{00CDBA04-5193-C94F-BE03-9BA035A58028}" srcOrd="7" destOrd="0" presId="urn:microsoft.com/office/officeart/2005/8/layout/lProcess2"/>
    <dgm:cxn modelId="{7546C79F-172C-6E44-BE31-B7E144A05C5C}" type="presParOf" srcId="{BE218D11-C75E-314A-891B-A9937B3CF593}" destId="{E213AF37-BA02-1C46-A08B-BF9780843DA2}" srcOrd="8" destOrd="0" presId="urn:microsoft.com/office/officeart/2005/8/layout/lProcess2"/>
    <dgm:cxn modelId="{F0F6D649-FD56-DE4F-BFCC-5F8D47ECE7F6}" type="presParOf" srcId="{7455519E-3059-7B4E-ACE5-785AFE3F408B}" destId="{1B6D1C04-FE96-4346-A4E6-C2EA27EBD8CB}" srcOrd="3" destOrd="0" presId="urn:microsoft.com/office/officeart/2005/8/layout/lProcess2"/>
    <dgm:cxn modelId="{67FB77FC-E95F-DB41-B8F4-B6F59BFBFC81}" type="presParOf" srcId="{7455519E-3059-7B4E-ACE5-785AFE3F408B}" destId="{776D413E-CB59-EF46-ACA9-18E1666E9086}" srcOrd="4" destOrd="0" presId="urn:microsoft.com/office/officeart/2005/8/layout/lProcess2"/>
    <dgm:cxn modelId="{744CB44E-1ACF-614D-B688-2335C2868738}" type="presParOf" srcId="{776D413E-CB59-EF46-ACA9-18E1666E9086}" destId="{ABE30575-AB47-194E-9929-12001A9A6227}" srcOrd="0" destOrd="0" presId="urn:microsoft.com/office/officeart/2005/8/layout/lProcess2"/>
    <dgm:cxn modelId="{29F5EF84-32E1-9A42-9417-222CCE6889D9}" type="presParOf" srcId="{776D413E-CB59-EF46-ACA9-18E1666E9086}" destId="{1EE14FC0-934B-A54A-B77D-228608B13A0B}" srcOrd="1" destOrd="0" presId="urn:microsoft.com/office/officeart/2005/8/layout/lProcess2"/>
    <dgm:cxn modelId="{606C43F5-65A9-714A-B1EB-9762230E64ED}" type="presParOf" srcId="{776D413E-CB59-EF46-ACA9-18E1666E9086}" destId="{4FC221A9-B5DE-1441-8972-AE1D034E7DF4}" srcOrd="2" destOrd="0" presId="urn:microsoft.com/office/officeart/2005/8/layout/lProcess2"/>
    <dgm:cxn modelId="{FC866279-DCE9-E143-B59B-958E0DDB2E93}" type="presParOf" srcId="{4FC221A9-B5DE-1441-8972-AE1D034E7DF4}" destId="{CBA5A37E-E67C-EE44-9FF1-676582507832}" srcOrd="0" destOrd="0" presId="urn:microsoft.com/office/officeart/2005/8/layout/lProcess2"/>
    <dgm:cxn modelId="{B7DDD6EE-7142-D541-B2E9-EF7B929D4DEB}" type="presParOf" srcId="{CBA5A37E-E67C-EE44-9FF1-676582507832}" destId="{E89E5FF8-AFA2-1243-A5AD-7D218020F23B}" srcOrd="0" destOrd="0" presId="urn:microsoft.com/office/officeart/2005/8/layout/lProcess2"/>
    <dgm:cxn modelId="{350C7EF8-23DA-7B44-9B6B-C0C982130B8E}" type="presParOf" srcId="{CBA5A37E-E67C-EE44-9FF1-676582507832}" destId="{F8FD65AC-310C-6248-9415-4DD28150BABF}" srcOrd="1" destOrd="0" presId="urn:microsoft.com/office/officeart/2005/8/layout/lProcess2"/>
    <dgm:cxn modelId="{6BA1E3E2-01DD-EA4C-B247-A13B1AB68F0A}" type="presParOf" srcId="{CBA5A37E-E67C-EE44-9FF1-676582507832}" destId="{EBCC02E9-62C1-DF4F-B837-9034024C183E}" srcOrd="2" destOrd="0" presId="urn:microsoft.com/office/officeart/2005/8/layout/lProcess2"/>
    <dgm:cxn modelId="{53DB00A3-2FE2-024C-A16C-6ECE953600C4}" type="presParOf" srcId="{CBA5A37E-E67C-EE44-9FF1-676582507832}" destId="{8FF776D7-2265-C24E-A49F-3CD6258D6CFC}" srcOrd="3" destOrd="0" presId="urn:microsoft.com/office/officeart/2005/8/layout/lProcess2"/>
    <dgm:cxn modelId="{62F64C8D-A9A6-D349-B53B-964720A65B5F}" type="presParOf" srcId="{CBA5A37E-E67C-EE44-9FF1-676582507832}" destId="{2530FD8B-6DDE-1745-B79C-E6F4468474AF}" srcOrd="4" destOrd="0" presId="urn:microsoft.com/office/officeart/2005/8/layout/lProcess2"/>
    <dgm:cxn modelId="{B4135B94-D706-FD4C-9DE0-2B91F237D14E}" type="presParOf" srcId="{CBA5A37E-E67C-EE44-9FF1-676582507832}" destId="{0553BCCC-663B-B84F-AF69-B9C9906F6884}" srcOrd="5" destOrd="0" presId="urn:microsoft.com/office/officeart/2005/8/layout/lProcess2"/>
    <dgm:cxn modelId="{D7D7C316-EC82-5A43-861C-406ADC76CE0A}" type="presParOf" srcId="{CBA5A37E-E67C-EE44-9FF1-676582507832}" destId="{8237603D-0C84-A441-9CCE-B0D15232A57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868C95-5ADE-6342-B89A-D0B7D5D22F82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6AA0972-3BD2-6449-A8EC-2A65FF9298D8}">
      <dgm:prSet phldrT="[Texto]"/>
      <dgm:spPr/>
      <dgm:t>
        <a:bodyPr/>
        <a:lstStyle/>
        <a:p>
          <a:r>
            <a:rPr lang="en-US" b="1" dirty="0"/>
            <a:t>SITUADA</a:t>
          </a:r>
          <a:r>
            <a:rPr lang="en-US" dirty="0"/>
            <a:t>: </a:t>
          </a:r>
        </a:p>
        <a:p>
          <a:r>
            <a:rPr lang="en-US" dirty="0"/>
            <a:t>la que </a:t>
          </a:r>
          <a:r>
            <a:rPr lang="en-US" dirty="0" err="1"/>
            <a:t>adoptan</a:t>
          </a:r>
          <a:r>
            <a:rPr lang="en-US" dirty="0"/>
            <a:t> las personas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función</a:t>
          </a:r>
          <a:r>
            <a:rPr lang="en-US" dirty="0"/>
            <a:t> de </a:t>
          </a:r>
          <a:r>
            <a:rPr lang="en-US" dirty="0" err="1"/>
            <a:t>una</a:t>
          </a:r>
          <a:r>
            <a:rPr lang="en-US" dirty="0"/>
            <a:t> </a:t>
          </a:r>
          <a:r>
            <a:rPr lang="en-US" dirty="0" err="1"/>
            <a:t>situación</a:t>
          </a:r>
          <a:r>
            <a:rPr lang="en-US" dirty="0"/>
            <a:t> </a:t>
          </a:r>
          <a:r>
            <a:rPr lang="en-US" dirty="0" err="1"/>
            <a:t>concreta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la que se </a:t>
          </a:r>
          <a:r>
            <a:rPr lang="en-US" dirty="0" err="1"/>
            <a:t>encuentran</a:t>
          </a:r>
          <a:endParaRPr lang="es-ES_tradnl" dirty="0"/>
        </a:p>
      </dgm:t>
    </dgm:pt>
    <dgm:pt modelId="{CDF13A1B-F35A-2942-8A08-7CAA1F3729F0}" type="parTrans" cxnId="{AF02010E-0807-4944-A762-A6E67976D605}">
      <dgm:prSet/>
      <dgm:spPr/>
      <dgm:t>
        <a:bodyPr/>
        <a:lstStyle/>
        <a:p>
          <a:endParaRPr lang="es-ES_tradnl"/>
        </a:p>
      </dgm:t>
    </dgm:pt>
    <dgm:pt modelId="{A8D38365-C2D3-2846-A937-18FB151A9397}" type="sibTrans" cxnId="{AF02010E-0807-4944-A762-A6E67976D605}">
      <dgm:prSet/>
      <dgm:spPr/>
      <dgm:t>
        <a:bodyPr/>
        <a:lstStyle/>
        <a:p>
          <a:endParaRPr lang="es-ES_tradnl"/>
        </a:p>
      </dgm:t>
    </dgm:pt>
    <dgm:pt modelId="{F6AB3695-E616-704E-943E-E25153BB5391}">
      <dgm:prSet phldrT="[Texto]"/>
      <dgm:spPr/>
      <dgm:t>
        <a:bodyPr/>
        <a:lstStyle/>
        <a:p>
          <a:r>
            <a:rPr lang="en-US" b="1" dirty="0"/>
            <a:t>SUSTANTIVA</a:t>
          </a:r>
          <a:r>
            <a:rPr lang="en-US" dirty="0"/>
            <a:t>: </a:t>
          </a:r>
        </a:p>
        <a:p>
          <a:r>
            <a:rPr lang="en-US" dirty="0"/>
            <a:t>forma de </a:t>
          </a:r>
          <a:r>
            <a:rPr lang="en-US" dirty="0" err="1"/>
            <a:t>pensar</a:t>
          </a:r>
          <a:r>
            <a:rPr lang="en-US" dirty="0"/>
            <a:t> de la persona </a:t>
          </a:r>
          <a:r>
            <a:rPr lang="en-US" dirty="0" err="1"/>
            <a:t>sobre</a:t>
          </a:r>
          <a:r>
            <a:rPr lang="en-US" dirty="0"/>
            <a:t> </a:t>
          </a:r>
          <a:r>
            <a:rPr lang="en-US" dirty="0" err="1"/>
            <a:t>sí</a:t>
          </a:r>
          <a:r>
            <a:rPr lang="en-US" dirty="0"/>
            <a:t> </a:t>
          </a:r>
          <a:r>
            <a:rPr lang="en-US" dirty="0" err="1"/>
            <a:t>misma</a:t>
          </a:r>
          <a:r>
            <a:rPr lang="en-US" dirty="0"/>
            <a:t>. Hay </a:t>
          </a:r>
          <a:r>
            <a:rPr lang="en-US" dirty="0" err="1"/>
            <a:t>actitudes</a:t>
          </a:r>
          <a:r>
            <a:rPr lang="en-US" dirty="0"/>
            <a:t> </a:t>
          </a:r>
          <a:r>
            <a:rPr lang="en-US" dirty="0" err="1"/>
            <a:t>profundas</a:t>
          </a:r>
          <a:r>
            <a:rPr lang="en-US" dirty="0"/>
            <a:t> </a:t>
          </a:r>
          <a:r>
            <a:rPr lang="en-US" dirty="0" err="1"/>
            <a:t>independientes</a:t>
          </a:r>
          <a:r>
            <a:rPr lang="en-US" dirty="0"/>
            <a:t> del </a:t>
          </a:r>
          <a:r>
            <a:rPr lang="en-US" dirty="0" err="1"/>
            <a:t>contexto</a:t>
          </a:r>
          <a:r>
            <a:rPr lang="en-US" dirty="0"/>
            <a:t>. </a:t>
          </a:r>
          <a:endParaRPr lang="es-ES_tradnl" dirty="0"/>
        </a:p>
      </dgm:t>
    </dgm:pt>
    <dgm:pt modelId="{6FE7499D-1C13-814B-9A6F-D09375E9DFAD}" type="sibTrans" cxnId="{C291C064-C00B-1D45-BC3E-3D8F22B47BBF}">
      <dgm:prSet/>
      <dgm:spPr/>
      <dgm:t>
        <a:bodyPr/>
        <a:lstStyle/>
        <a:p>
          <a:endParaRPr lang="es-ES_tradnl"/>
        </a:p>
      </dgm:t>
    </dgm:pt>
    <dgm:pt modelId="{24BBA479-B599-974E-B8D3-E965F60CDED0}" type="parTrans" cxnId="{C291C064-C00B-1D45-BC3E-3D8F22B47BBF}">
      <dgm:prSet/>
      <dgm:spPr/>
      <dgm:t>
        <a:bodyPr/>
        <a:lstStyle/>
        <a:p>
          <a:endParaRPr lang="es-ES_tradnl"/>
        </a:p>
      </dgm:t>
    </dgm:pt>
    <dgm:pt modelId="{F17AD4F5-C48B-3145-A66D-A7FA286D5B79}" type="pres">
      <dgm:prSet presAssocID="{81868C95-5ADE-6342-B89A-D0B7D5D22F8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F44F24D-A6E4-684B-A75F-DAC3604B62F0}" type="pres">
      <dgm:prSet presAssocID="{81868C95-5ADE-6342-B89A-D0B7D5D22F82}" presName="ribbon" presStyleLbl="node1" presStyleIdx="0" presStyleCnt="1"/>
      <dgm:spPr/>
    </dgm:pt>
    <dgm:pt modelId="{164CA32E-2886-0944-A737-212CC2B4ABFD}" type="pres">
      <dgm:prSet presAssocID="{81868C95-5ADE-6342-B89A-D0B7D5D22F8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AA9D08E-7A89-DF41-9CCA-6E669429B29A}" type="pres">
      <dgm:prSet presAssocID="{81868C95-5ADE-6342-B89A-D0B7D5D22F8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71417B9-209D-A540-A145-A4D948810AE5}" type="presOf" srcId="{C6AA0972-3BD2-6449-A8EC-2A65FF9298D8}" destId="{164CA32E-2886-0944-A737-212CC2B4ABFD}" srcOrd="0" destOrd="0" presId="urn:microsoft.com/office/officeart/2005/8/layout/arrow6"/>
    <dgm:cxn modelId="{AF02010E-0807-4944-A762-A6E67976D605}" srcId="{81868C95-5ADE-6342-B89A-D0B7D5D22F82}" destId="{C6AA0972-3BD2-6449-A8EC-2A65FF9298D8}" srcOrd="0" destOrd="0" parTransId="{CDF13A1B-F35A-2942-8A08-7CAA1F3729F0}" sibTransId="{A8D38365-C2D3-2846-A937-18FB151A9397}"/>
    <dgm:cxn modelId="{C291C064-C00B-1D45-BC3E-3D8F22B47BBF}" srcId="{81868C95-5ADE-6342-B89A-D0B7D5D22F82}" destId="{F6AB3695-E616-704E-943E-E25153BB5391}" srcOrd="1" destOrd="0" parTransId="{24BBA479-B599-974E-B8D3-E965F60CDED0}" sibTransId="{6FE7499D-1C13-814B-9A6F-D09375E9DFAD}"/>
    <dgm:cxn modelId="{AD04A6D9-4E63-824E-AA00-FFB380406592}" type="presOf" srcId="{81868C95-5ADE-6342-B89A-D0B7D5D22F82}" destId="{F17AD4F5-C48B-3145-A66D-A7FA286D5B79}" srcOrd="0" destOrd="0" presId="urn:microsoft.com/office/officeart/2005/8/layout/arrow6"/>
    <dgm:cxn modelId="{59A10778-CDB1-A24D-965E-7535BDDF0DE0}" type="presOf" srcId="{F6AB3695-E616-704E-943E-E25153BB5391}" destId="{5AA9D08E-7A89-DF41-9CCA-6E669429B29A}" srcOrd="0" destOrd="0" presId="urn:microsoft.com/office/officeart/2005/8/layout/arrow6"/>
    <dgm:cxn modelId="{C6B9C73A-161A-5946-9FAD-F66C8539F78D}" type="presParOf" srcId="{F17AD4F5-C48B-3145-A66D-A7FA286D5B79}" destId="{AF44F24D-A6E4-684B-A75F-DAC3604B62F0}" srcOrd="0" destOrd="0" presId="urn:microsoft.com/office/officeart/2005/8/layout/arrow6"/>
    <dgm:cxn modelId="{666D368C-1658-0544-AF16-2BB5B96270DF}" type="presParOf" srcId="{F17AD4F5-C48B-3145-A66D-A7FA286D5B79}" destId="{164CA32E-2886-0944-A737-212CC2B4ABFD}" srcOrd="1" destOrd="0" presId="urn:microsoft.com/office/officeart/2005/8/layout/arrow6"/>
    <dgm:cxn modelId="{9155CCA1-D78A-794E-877D-EA467DCB39AE}" type="presParOf" srcId="{F17AD4F5-C48B-3145-A66D-A7FA286D5B79}" destId="{5AA9D08E-7A89-DF41-9CCA-6E669429B29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89EC-4DD5-8D4F-9C4A-625B37839E84}">
      <dsp:nvSpPr>
        <dsp:cNvPr id="0" name=""/>
        <dsp:cNvSpPr/>
      </dsp:nvSpPr>
      <dsp:spPr>
        <a:xfrm>
          <a:off x="0" y="1033973"/>
          <a:ext cx="7452320" cy="10853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2298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Conceptual</a:t>
          </a:r>
          <a:endParaRPr lang="es-ES_tradnl" sz="2000" kern="1200" dirty="0"/>
        </a:p>
      </dsp:txBody>
      <dsp:txXfrm>
        <a:off x="0" y="1305308"/>
        <a:ext cx="7180985" cy="542671"/>
      </dsp:txXfrm>
    </dsp:sp>
    <dsp:sp modelId="{45AA45D1-5501-514C-ACA7-AADF8AE2E0FD}">
      <dsp:nvSpPr>
        <dsp:cNvPr id="0" name=""/>
        <dsp:cNvSpPr/>
      </dsp:nvSpPr>
      <dsp:spPr>
        <a:xfrm>
          <a:off x="0" y="1870928"/>
          <a:ext cx="2295314" cy="2090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Ethos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Hábitos</a:t>
          </a:r>
        </a:p>
      </dsp:txBody>
      <dsp:txXfrm>
        <a:off x="0" y="1870928"/>
        <a:ext cx="2295314" cy="2090767"/>
      </dsp:txXfrm>
    </dsp:sp>
    <dsp:sp modelId="{F284D42E-D56F-754B-A7B2-F6CE10BA3F71}">
      <dsp:nvSpPr>
        <dsp:cNvPr id="0" name=""/>
        <dsp:cNvSpPr/>
      </dsp:nvSpPr>
      <dsp:spPr>
        <a:xfrm>
          <a:off x="2295314" y="1395753"/>
          <a:ext cx="5157005" cy="10853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2298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/>
            <a:t>Identidad </a:t>
          </a:r>
        </a:p>
      </dsp:txBody>
      <dsp:txXfrm>
        <a:off x="2295314" y="1667088"/>
        <a:ext cx="4885670" cy="542671"/>
      </dsp:txXfrm>
    </dsp:sp>
    <dsp:sp modelId="{DE40B03D-3BEB-9F4C-B1E5-9D35762A0833}">
      <dsp:nvSpPr>
        <dsp:cNvPr id="0" name=""/>
        <dsp:cNvSpPr/>
      </dsp:nvSpPr>
      <dsp:spPr>
        <a:xfrm>
          <a:off x="2295314" y="2232708"/>
          <a:ext cx="2295314" cy="2090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Componentes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Construcción</a:t>
          </a:r>
        </a:p>
      </dsp:txBody>
      <dsp:txXfrm>
        <a:off x="2295314" y="2232708"/>
        <a:ext cx="2295314" cy="2090767"/>
      </dsp:txXfrm>
    </dsp:sp>
    <dsp:sp modelId="{19ED0163-C51C-D34D-9910-B4EE44479610}">
      <dsp:nvSpPr>
        <dsp:cNvPr id="0" name=""/>
        <dsp:cNvSpPr/>
      </dsp:nvSpPr>
      <dsp:spPr>
        <a:xfrm>
          <a:off x="4590629" y="1757534"/>
          <a:ext cx="2861690" cy="10853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2298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/>
            <a:t>Coordinador</a:t>
          </a:r>
        </a:p>
      </dsp:txBody>
      <dsp:txXfrm>
        <a:off x="4590629" y="2028869"/>
        <a:ext cx="2590355" cy="542671"/>
      </dsp:txXfrm>
    </dsp:sp>
    <dsp:sp modelId="{A79E07E0-784C-1E42-8828-817980B65A42}">
      <dsp:nvSpPr>
        <dsp:cNvPr id="0" name=""/>
        <dsp:cNvSpPr/>
      </dsp:nvSpPr>
      <dsp:spPr>
        <a:xfrm>
          <a:off x="4590629" y="2594489"/>
          <a:ext cx="2295314" cy="206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Antinomias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Tensiones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Elaborar la propia identidad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dirty="0"/>
        </a:p>
      </dsp:txBody>
      <dsp:txXfrm>
        <a:off x="4590629" y="2594489"/>
        <a:ext cx="2295314" cy="20601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DA35D-FC98-6F4F-8B4F-B8B20B60F21C}">
      <dsp:nvSpPr>
        <dsp:cNvPr id="0" name=""/>
        <dsp:cNvSpPr/>
      </dsp:nvSpPr>
      <dsp:spPr>
        <a:xfrm>
          <a:off x="1269568" y="0"/>
          <a:ext cx="1965960" cy="1092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4400" kern="1200" dirty="0"/>
        </a:p>
      </dsp:txBody>
      <dsp:txXfrm>
        <a:off x="1301557" y="31989"/>
        <a:ext cx="1901982" cy="1028222"/>
      </dsp:txXfrm>
    </dsp:sp>
    <dsp:sp modelId="{3D29AB0D-2177-1641-BA86-404C2213C36C}">
      <dsp:nvSpPr>
        <dsp:cNvPr id="0" name=""/>
        <dsp:cNvSpPr/>
      </dsp:nvSpPr>
      <dsp:spPr>
        <a:xfrm>
          <a:off x="4109288" y="0"/>
          <a:ext cx="1965960" cy="1092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4400" kern="1200" dirty="0"/>
        </a:p>
      </dsp:txBody>
      <dsp:txXfrm>
        <a:off x="4141277" y="31989"/>
        <a:ext cx="1901982" cy="1028222"/>
      </dsp:txXfrm>
    </dsp:sp>
    <dsp:sp modelId="{DC1DF689-36CD-1D4A-AEB6-A385D8CAD561}">
      <dsp:nvSpPr>
        <dsp:cNvPr id="0" name=""/>
        <dsp:cNvSpPr/>
      </dsp:nvSpPr>
      <dsp:spPr>
        <a:xfrm>
          <a:off x="3262833" y="4641850"/>
          <a:ext cx="819150" cy="81915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AABF4-EF45-9543-89BA-91CD602BA391}">
      <dsp:nvSpPr>
        <dsp:cNvPr id="0" name=""/>
        <dsp:cNvSpPr/>
      </dsp:nvSpPr>
      <dsp:spPr>
        <a:xfrm rot="240000">
          <a:off x="1214207" y="4290835"/>
          <a:ext cx="4916401" cy="3437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CAAF4-26EA-5B4B-9559-51034D9E1F7F}">
      <dsp:nvSpPr>
        <dsp:cNvPr id="0" name=""/>
        <dsp:cNvSpPr/>
      </dsp:nvSpPr>
      <dsp:spPr>
        <a:xfrm rot="240000">
          <a:off x="4166079" y="3431279"/>
          <a:ext cx="1961597" cy="913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Técnica</a:t>
          </a:r>
          <a:endParaRPr lang="es-ES_tradnl" sz="2300" kern="1200" dirty="0"/>
        </a:p>
      </dsp:txBody>
      <dsp:txXfrm>
        <a:off x="4210692" y="3475892"/>
        <a:ext cx="1872371" cy="824678"/>
      </dsp:txXfrm>
    </dsp:sp>
    <dsp:sp modelId="{77D657D4-11A4-A448-9D45-0BA3A8A63AEA}">
      <dsp:nvSpPr>
        <dsp:cNvPr id="0" name=""/>
        <dsp:cNvSpPr/>
      </dsp:nvSpPr>
      <dsp:spPr>
        <a:xfrm rot="240000">
          <a:off x="4237072" y="2448299"/>
          <a:ext cx="1961597" cy="913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Identidad</a:t>
          </a:r>
          <a:r>
            <a:rPr lang="es-ES_tradnl" sz="2300" kern="1200" baseline="0" dirty="0" smtClean="0"/>
            <a:t> fragmentada</a:t>
          </a:r>
          <a:endParaRPr lang="es-ES_tradnl" sz="2300" kern="1200" dirty="0"/>
        </a:p>
      </dsp:txBody>
      <dsp:txXfrm>
        <a:off x="4281685" y="2492912"/>
        <a:ext cx="1872371" cy="824678"/>
      </dsp:txXfrm>
    </dsp:sp>
    <dsp:sp modelId="{63E07417-2CBE-5E43-8ACF-89B5713544CE}">
      <dsp:nvSpPr>
        <dsp:cNvPr id="0" name=""/>
        <dsp:cNvSpPr/>
      </dsp:nvSpPr>
      <dsp:spPr>
        <a:xfrm rot="240000">
          <a:off x="4308065" y="1487163"/>
          <a:ext cx="1961597" cy="913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Antinomias</a:t>
          </a:r>
          <a:endParaRPr lang="es-ES_tradnl" sz="2300" kern="1200" dirty="0"/>
        </a:p>
      </dsp:txBody>
      <dsp:txXfrm>
        <a:off x="4352678" y="1531776"/>
        <a:ext cx="1872371" cy="824678"/>
      </dsp:txXfrm>
    </dsp:sp>
    <dsp:sp modelId="{B94286CD-70FE-9249-A5CD-E54DEE05067D}">
      <dsp:nvSpPr>
        <dsp:cNvPr id="0" name=""/>
        <dsp:cNvSpPr/>
      </dsp:nvSpPr>
      <dsp:spPr>
        <a:xfrm rot="240000">
          <a:off x="1353664" y="3234683"/>
          <a:ext cx="1961597" cy="913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Ética</a:t>
          </a:r>
          <a:endParaRPr lang="es-ES_tradnl" sz="2300" kern="1200" dirty="0"/>
        </a:p>
      </dsp:txBody>
      <dsp:txXfrm>
        <a:off x="1398277" y="3279296"/>
        <a:ext cx="1872371" cy="824678"/>
      </dsp:txXfrm>
    </dsp:sp>
    <dsp:sp modelId="{6698D4F8-1767-3445-A9A7-7971F7220A4F}">
      <dsp:nvSpPr>
        <dsp:cNvPr id="0" name=""/>
        <dsp:cNvSpPr/>
      </dsp:nvSpPr>
      <dsp:spPr>
        <a:xfrm rot="240000">
          <a:off x="1424657" y="2251703"/>
          <a:ext cx="1961597" cy="913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Roles</a:t>
          </a:r>
          <a:endParaRPr lang="es-ES_tradnl" sz="2300" kern="1200" dirty="0"/>
        </a:p>
      </dsp:txBody>
      <dsp:txXfrm>
        <a:off x="1469270" y="2296316"/>
        <a:ext cx="1872371" cy="8246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19117-A74C-404B-B17C-247E72956018}">
      <dsp:nvSpPr>
        <dsp:cNvPr id="0" name=""/>
        <dsp:cNvSpPr/>
      </dsp:nvSpPr>
      <dsp:spPr>
        <a:xfrm>
          <a:off x="4060197" y="2484641"/>
          <a:ext cx="1888716" cy="18887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ANTINOMIAS</a:t>
          </a:r>
        </a:p>
      </dsp:txBody>
      <dsp:txXfrm>
        <a:off x="4336793" y="2761237"/>
        <a:ext cx="1335524" cy="1335524"/>
      </dsp:txXfrm>
    </dsp:sp>
    <dsp:sp modelId="{D51D206D-A5D2-644E-987F-86FDA678B39B}">
      <dsp:nvSpPr>
        <dsp:cNvPr id="0" name=""/>
        <dsp:cNvSpPr/>
      </dsp:nvSpPr>
      <dsp:spPr>
        <a:xfrm rot="16200000">
          <a:off x="4719399" y="2182502"/>
          <a:ext cx="570313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570313" y="169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800" kern="1200"/>
        </a:p>
      </dsp:txBody>
      <dsp:txXfrm>
        <a:off x="4990298" y="2185227"/>
        <a:ext cx="28515" cy="28515"/>
      </dsp:txXfrm>
    </dsp:sp>
    <dsp:sp modelId="{A0624ED5-A0CB-564D-AB5A-33F244955588}">
      <dsp:nvSpPr>
        <dsp:cNvPr id="0" name=""/>
        <dsp:cNvSpPr/>
      </dsp:nvSpPr>
      <dsp:spPr>
        <a:xfrm>
          <a:off x="4060197" y="25611"/>
          <a:ext cx="1888716" cy="18887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La educación es una realidad problemática</a:t>
          </a:r>
          <a:endParaRPr lang="es-ES_tradnl" sz="1800" kern="1200" dirty="0"/>
        </a:p>
      </dsp:txBody>
      <dsp:txXfrm>
        <a:off x="4336793" y="302207"/>
        <a:ext cx="1335524" cy="1335524"/>
      </dsp:txXfrm>
    </dsp:sp>
    <dsp:sp modelId="{5CDB6028-78E7-9943-95FE-EA218165400C}">
      <dsp:nvSpPr>
        <dsp:cNvPr id="0" name=""/>
        <dsp:cNvSpPr/>
      </dsp:nvSpPr>
      <dsp:spPr>
        <a:xfrm>
          <a:off x="5948914" y="3412017"/>
          <a:ext cx="570313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570313" y="169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800" kern="1200"/>
        </a:p>
      </dsp:txBody>
      <dsp:txXfrm>
        <a:off x="6219813" y="3414742"/>
        <a:ext cx="28515" cy="28515"/>
      </dsp:txXfrm>
    </dsp:sp>
    <dsp:sp modelId="{CBDCCCFD-F36D-C744-9BC9-7AE611B14B68}">
      <dsp:nvSpPr>
        <dsp:cNvPr id="0" name=""/>
        <dsp:cNvSpPr/>
      </dsp:nvSpPr>
      <dsp:spPr>
        <a:xfrm>
          <a:off x="6519227" y="2484641"/>
          <a:ext cx="1888716" cy="18887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Comporta una contradicción interna de principios </a:t>
          </a:r>
          <a:endParaRPr lang="es-ES_tradnl" sz="1800" kern="1200" dirty="0"/>
        </a:p>
      </dsp:txBody>
      <dsp:txXfrm>
        <a:off x="6795823" y="2761237"/>
        <a:ext cx="1335524" cy="1335524"/>
      </dsp:txXfrm>
    </dsp:sp>
    <dsp:sp modelId="{415C46C2-CC58-A54B-8DE1-C4633E5620F0}">
      <dsp:nvSpPr>
        <dsp:cNvPr id="0" name=""/>
        <dsp:cNvSpPr/>
      </dsp:nvSpPr>
      <dsp:spPr>
        <a:xfrm rot="5400000">
          <a:off x="4719399" y="4641531"/>
          <a:ext cx="570313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570313" y="169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800" kern="1200"/>
        </a:p>
      </dsp:txBody>
      <dsp:txXfrm>
        <a:off x="4990298" y="4644257"/>
        <a:ext cx="28515" cy="28515"/>
      </dsp:txXfrm>
    </dsp:sp>
    <dsp:sp modelId="{94B4F221-1747-174C-BE19-32CF54BAD688}">
      <dsp:nvSpPr>
        <dsp:cNvPr id="0" name=""/>
        <dsp:cNvSpPr/>
      </dsp:nvSpPr>
      <dsp:spPr>
        <a:xfrm>
          <a:off x="4060197" y="4943671"/>
          <a:ext cx="1888716" cy="18887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Asentada</a:t>
          </a:r>
          <a:r>
            <a:rPr lang="es-ES_tradnl" sz="1800" kern="1200" baseline="0" dirty="0"/>
            <a:t> en la duda</a:t>
          </a:r>
          <a:endParaRPr lang="es-ES_tradnl" sz="1800" kern="1200" dirty="0"/>
        </a:p>
      </dsp:txBody>
      <dsp:txXfrm>
        <a:off x="4336793" y="5220267"/>
        <a:ext cx="1335524" cy="1335524"/>
      </dsp:txXfrm>
    </dsp:sp>
    <dsp:sp modelId="{828A2BF3-889D-CE42-A460-77D50756ED12}">
      <dsp:nvSpPr>
        <dsp:cNvPr id="0" name=""/>
        <dsp:cNvSpPr/>
      </dsp:nvSpPr>
      <dsp:spPr>
        <a:xfrm rot="10800000">
          <a:off x="3489884" y="3412017"/>
          <a:ext cx="570313" cy="33965"/>
        </a:xfrm>
        <a:custGeom>
          <a:avLst/>
          <a:gdLst/>
          <a:ahLst/>
          <a:cxnLst/>
          <a:rect l="0" t="0" r="0" b="0"/>
          <a:pathLst>
            <a:path>
              <a:moveTo>
                <a:pt x="0" y="16982"/>
              </a:moveTo>
              <a:lnTo>
                <a:pt x="570313" y="169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800" kern="1200"/>
        </a:p>
      </dsp:txBody>
      <dsp:txXfrm rot="10800000">
        <a:off x="3760783" y="3414742"/>
        <a:ext cx="28515" cy="28515"/>
      </dsp:txXfrm>
    </dsp:sp>
    <dsp:sp modelId="{6D765513-6A92-1448-B9F5-9396A91843CE}">
      <dsp:nvSpPr>
        <dsp:cNvPr id="0" name=""/>
        <dsp:cNvSpPr/>
      </dsp:nvSpPr>
      <dsp:spPr>
        <a:xfrm>
          <a:off x="1601167" y="2484641"/>
          <a:ext cx="1888716" cy="18887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Objetivos incompatibles</a:t>
          </a:r>
        </a:p>
      </dsp:txBody>
      <dsp:txXfrm>
        <a:off x="1877763" y="2761237"/>
        <a:ext cx="1335524" cy="13355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B69F-1424-1C42-AA77-062988FC192B}">
      <dsp:nvSpPr>
        <dsp:cNvPr id="0" name=""/>
        <dsp:cNvSpPr/>
      </dsp:nvSpPr>
      <dsp:spPr>
        <a:xfrm rot="16200000">
          <a:off x="1577" y="690439"/>
          <a:ext cx="3515664" cy="351566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ARTE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Es</a:t>
          </a:r>
          <a:r>
            <a:rPr lang="en-US" sz="1900" kern="1200" dirty="0"/>
            <a:t> un </a:t>
          </a:r>
          <a:r>
            <a:rPr lang="en-US" sz="1900" kern="1200" dirty="0" err="1"/>
            <a:t>creador</a:t>
          </a:r>
          <a:r>
            <a:rPr lang="en-US" sz="1900" kern="1200" dirty="0"/>
            <a:t> que se </a:t>
          </a:r>
          <a:r>
            <a:rPr lang="en-US" sz="1900" kern="1200" dirty="0" err="1"/>
            <a:t>funde</a:t>
          </a:r>
          <a:r>
            <a:rPr lang="en-US" sz="1900" kern="1200" dirty="0"/>
            <a:t> con </a:t>
          </a:r>
          <a:r>
            <a:rPr lang="en-US" sz="1900" kern="1200" dirty="0" err="1"/>
            <a:t>su</a:t>
          </a:r>
          <a:r>
            <a:rPr lang="en-US" sz="1900" kern="1200" dirty="0"/>
            <a:t> </a:t>
          </a:r>
          <a:r>
            <a:rPr lang="en-US" sz="1900" kern="1200" dirty="0" err="1"/>
            <a:t>obra</a:t>
          </a:r>
          <a:r>
            <a:rPr lang="en-US" sz="1900" kern="1200" dirty="0"/>
            <a:t>, </a:t>
          </a:r>
          <a:r>
            <a:rPr lang="en-US" sz="1900" kern="1200" dirty="0" err="1"/>
            <a:t>imprimiendo</a:t>
          </a:r>
          <a:r>
            <a:rPr lang="en-US" sz="1900" kern="1200" dirty="0"/>
            <a:t> un </a:t>
          </a:r>
          <a:r>
            <a:rPr lang="en-US" sz="1900" kern="1200" dirty="0" err="1"/>
            <a:t>sello</a:t>
          </a:r>
          <a:r>
            <a:rPr lang="en-US" sz="1900" kern="1200" dirty="0"/>
            <a:t> personal a </a:t>
          </a:r>
          <a:r>
            <a:rPr lang="en-US" sz="1900" kern="1200" dirty="0" err="1"/>
            <a:t>su</a:t>
          </a:r>
          <a:r>
            <a:rPr lang="en-US" sz="1900" kern="1200" dirty="0"/>
            <a:t> </a:t>
          </a:r>
          <a:r>
            <a:rPr lang="en-US" sz="1900" kern="1200" dirty="0" err="1"/>
            <a:t>quehacer</a:t>
          </a:r>
          <a:endParaRPr lang="es-ES_tradnl" sz="1900" kern="1200" dirty="0"/>
        </a:p>
      </dsp:txBody>
      <dsp:txXfrm rot="5400000">
        <a:off x="1578" y="1569355"/>
        <a:ext cx="2900423" cy="1757832"/>
      </dsp:txXfrm>
    </dsp:sp>
    <dsp:sp modelId="{4FA7D49D-4400-2747-8007-EE26BD68FC80}">
      <dsp:nvSpPr>
        <dsp:cNvPr id="0" name=""/>
        <dsp:cNvSpPr/>
      </dsp:nvSpPr>
      <dsp:spPr>
        <a:xfrm rot="5400000">
          <a:off x="3755566" y="690439"/>
          <a:ext cx="3515664" cy="351566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CIENCIA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Técnicas</a:t>
          </a:r>
          <a:r>
            <a:rPr lang="en-US" sz="1900" kern="1200" dirty="0"/>
            <a:t> y </a:t>
          </a:r>
          <a:r>
            <a:rPr lang="en-US" sz="1900" kern="1200" dirty="0" err="1"/>
            <a:t>metodologías</a:t>
          </a:r>
          <a:r>
            <a:rPr lang="en-US" sz="1900" kern="1200" dirty="0"/>
            <a:t> </a:t>
          </a:r>
          <a:r>
            <a:rPr lang="en-US" sz="1900" kern="1200" dirty="0" err="1"/>
            <a:t>claramente</a:t>
          </a:r>
          <a:r>
            <a:rPr lang="en-US" sz="1900" kern="1200" dirty="0"/>
            <a:t> </a:t>
          </a:r>
          <a:r>
            <a:rPr lang="en-US" sz="1900" kern="1200" dirty="0" err="1"/>
            <a:t>definidas</a:t>
          </a:r>
          <a:r>
            <a:rPr lang="en-US" sz="1900" kern="1200" dirty="0"/>
            <a:t> saber </a:t>
          </a:r>
          <a:r>
            <a:rPr lang="en-US" sz="1900" kern="1200" dirty="0" err="1"/>
            <a:t>sistemático</a:t>
          </a:r>
          <a:r>
            <a:rPr lang="en-US" sz="1900" kern="1200" dirty="0"/>
            <a:t> </a:t>
          </a:r>
          <a:endParaRPr lang="es-ES_tradnl" sz="1900" kern="1200" dirty="0"/>
        </a:p>
      </dsp:txBody>
      <dsp:txXfrm rot="-5400000">
        <a:off x="4370808" y="1569355"/>
        <a:ext cx="2900423" cy="17578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483B9-B934-8E41-994B-62675523F061}">
      <dsp:nvSpPr>
        <dsp:cNvPr id="0" name=""/>
        <dsp:cNvSpPr/>
      </dsp:nvSpPr>
      <dsp:spPr>
        <a:xfrm>
          <a:off x="3597946" y="2774105"/>
          <a:ext cx="3390572" cy="339057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Necesidad de reflexión sobre su</a:t>
          </a:r>
          <a:r>
            <a:rPr lang="es-ES_tradnl" sz="1700" kern="1200" baseline="0" dirty="0" smtClean="0"/>
            <a:t> QUEHACER</a:t>
          </a:r>
          <a:endParaRPr lang="es-ES_tradnl" sz="1700" kern="1200" dirty="0"/>
        </a:p>
      </dsp:txBody>
      <dsp:txXfrm>
        <a:off x="4279602" y="3568330"/>
        <a:ext cx="2027260" cy="1742824"/>
      </dsp:txXfrm>
    </dsp:sp>
    <dsp:sp modelId="{C0F7675D-EFCB-3140-A862-9F15CD8AC578}">
      <dsp:nvSpPr>
        <dsp:cNvPr id="0" name=""/>
        <dsp:cNvSpPr/>
      </dsp:nvSpPr>
      <dsp:spPr>
        <a:xfrm>
          <a:off x="1625249" y="1972696"/>
          <a:ext cx="2465871" cy="2465871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CORE:</a:t>
          </a:r>
          <a:r>
            <a:rPr lang="es-ES_tradnl" sz="1700" kern="1200" baseline="0" dirty="0" smtClean="0"/>
            <a:t> G</a:t>
          </a:r>
          <a:r>
            <a:rPr lang="es-ES_tradnl" sz="1700" kern="1200" dirty="0" smtClean="0"/>
            <a:t>estión pedagógica?</a:t>
          </a:r>
          <a:endParaRPr lang="es-ES_tradnl" sz="1700" kern="1200" dirty="0"/>
        </a:p>
      </dsp:txBody>
      <dsp:txXfrm>
        <a:off x="2246039" y="2597238"/>
        <a:ext cx="1224291" cy="1216787"/>
      </dsp:txXfrm>
    </dsp:sp>
    <dsp:sp modelId="{BE144D0B-E02E-D546-9610-B9502D5EB0EA}">
      <dsp:nvSpPr>
        <dsp:cNvPr id="0" name=""/>
        <dsp:cNvSpPr/>
      </dsp:nvSpPr>
      <dsp:spPr>
        <a:xfrm rot="20700000">
          <a:off x="3006388" y="271497"/>
          <a:ext cx="2416050" cy="241605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SISTEMATIZAR y documentar experiencias</a:t>
          </a:r>
          <a:endParaRPr lang="es-ES_tradnl" sz="1700" kern="1200" dirty="0"/>
        </a:p>
      </dsp:txBody>
      <dsp:txXfrm rot="-20700000">
        <a:off x="3536299" y="801408"/>
        <a:ext cx="1356229" cy="1356229"/>
      </dsp:txXfrm>
    </dsp:sp>
    <dsp:sp modelId="{D1646DF7-A2D7-C14C-A20B-59EF6B3AA769}">
      <dsp:nvSpPr>
        <dsp:cNvPr id="0" name=""/>
        <dsp:cNvSpPr/>
      </dsp:nvSpPr>
      <dsp:spPr>
        <a:xfrm>
          <a:off x="3359427" y="2249752"/>
          <a:ext cx="4339933" cy="4339933"/>
        </a:xfrm>
        <a:prstGeom prst="circularArrow">
          <a:avLst>
            <a:gd name="adj1" fmla="val 4687"/>
            <a:gd name="adj2" fmla="val 299029"/>
            <a:gd name="adj3" fmla="val 2549261"/>
            <a:gd name="adj4" fmla="val 15791740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152BD2-41ED-3D4D-B45E-F982D792ABC4}">
      <dsp:nvSpPr>
        <dsp:cNvPr id="0" name=""/>
        <dsp:cNvSpPr/>
      </dsp:nvSpPr>
      <dsp:spPr>
        <a:xfrm>
          <a:off x="1188548" y="1418637"/>
          <a:ext cx="3153232" cy="31532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C19EBC-1DF8-E744-9D21-433249C5342D}">
      <dsp:nvSpPr>
        <dsp:cNvPr id="0" name=""/>
        <dsp:cNvSpPr/>
      </dsp:nvSpPr>
      <dsp:spPr>
        <a:xfrm>
          <a:off x="2447531" y="-266164"/>
          <a:ext cx="3399819" cy="339981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26243-2496-5344-8357-91C784F66DD2}">
      <dsp:nvSpPr>
        <dsp:cNvPr id="0" name=""/>
        <dsp:cNvSpPr/>
      </dsp:nvSpPr>
      <dsp:spPr>
        <a:xfrm>
          <a:off x="6298525" y="3192280"/>
          <a:ext cx="91440" cy="5942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424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B01BE-FC0D-7845-83C9-C776C39E4E08}">
      <dsp:nvSpPr>
        <dsp:cNvPr id="0" name=""/>
        <dsp:cNvSpPr/>
      </dsp:nvSpPr>
      <dsp:spPr>
        <a:xfrm>
          <a:off x="4471255" y="1300560"/>
          <a:ext cx="1872990" cy="594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63"/>
              </a:lnTo>
              <a:lnTo>
                <a:pt x="1872990" y="404963"/>
              </a:lnTo>
              <a:lnTo>
                <a:pt x="1872990" y="5942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4535A-DC79-774B-B7DC-22E15643078C}">
      <dsp:nvSpPr>
        <dsp:cNvPr id="0" name=""/>
        <dsp:cNvSpPr/>
      </dsp:nvSpPr>
      <dsp:spPr>
        <a:xfrm>
          <a:off x="2598265" y="3192280"/>
          <a:ext cx="1248660" cy="594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63"/>
              </a:lnTo>
              <a:lnTo>
                <a:pt x="1248660" y="404963"/>
              </a:lnTo>
              <a:lnTo>
                <a:pt x="1248660" y="59424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E9BFB-CCD3-514D-9CC1-EB02501566DE}">
      <dsp:nvSpPr>
        <dsp:cNvPr id="0" name=""/>
        <dsp:cNvSpPr/>
      </dsp:nvSpPr>
      <dsp:spPr>
        <a:xfrm>
          <a:off x="1349605" y="3192280"/>
          <a:ext cx="1248660" cy="594248"/>
        </a:xfrm>
        <a:custGeom>
          <a:avLst/>
          <a:gdLst/>
          <a:ahLst/>
          <a:cxnLst/>
          <a:rect l="0" t="0" r="0" b="0"/>
          <a:pathLst>
            <a:path>
              <a:moveTo>
                <a:pt x="1248660" y="0"/>
              </a:moveTo>
              <a:lnTo>
                <a:pt x="1248660" y="404963"/>
              </a:lnTo>
              <a:lnTo>
                <a:pt x="0" y="404963"/>
              </a:lnTo>
              <a:lnTo>
                <a:pt x="0" y="59424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1DFFF-2D66-5142-AB76-667E701519E2}">
      <dsp:nvSpPr>
        <dsp:cNvPr id="0" name=""/>
        <dsp:cNvSpPr/>
      </dsp:nvSpPr>
      <dsp:spPr>
        <a:xfrm>
          <a:off x="2598265" y="1300560"/>
          <a:ext cx="1872990" cy="594248"/>
        </a:xfrm>
        <a:custGeom>
          <a:avLst/>
          <a:gdLst/>
          <a:ahLst/>
          <a:cxnLst/>
          <a:rect l="0" t="0" r="0" b="0"/>
          <a:pathLst>
            <a:path>
              <a:moveTo>
                <a:pt x="1872990" y="0"/>
              </a:moveTo>
              <a:lnTo>
                <a:pt x="1872990" y="404963"/>
              </a:lnTo>
              <a:lnTo>
                <a:pt x="0" y="404963"/>
              </a:lnTo>
              <a:lnTo>
                <a:pt x="0" y="5942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66130-7C4B-A04A-876C-F849A618AA61}">
      <dsp:nvSpPr>
        <dsp:cNvPr id="0" name=""/>
        <dsp:cNvSpPr/>
      </dsp:nvSpPr>
      <dsp:spPr>
        <a:xfrm>
          <a:off x="3449624" y="308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B494C-5791-B44C-8FAE-5A2C967498EF}">
      <dsp:nvSpPr>
        <dsp:cNvPr id="0" name=""/>
        <dsp:cNvSpPr/>
      </dsp:nvSpPr>
      <dsp:spPr>
        <a:xfrm>
          <a:off x="3676653" y="218766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Distinción Aristotélica</a:t>
          </a:r>
        </a:p>
      </dsp:txBody>
      <dsp:txXfrm>
        <a:off x="3714655" y="256768"/>
        <a:ext cx="1967258" cy="1221467"/>
      </dsp:txXfrm>
    </dsp:sp>
    <dsp:sp modelId="{8E70156E-99AD-3B4A-9526-58AD8A76C114}">
      <dsp:nvSpPr>
        <dsp:cNvPr id="0" name=""/>
        <dsp:cNvSpPr/>
      </dsp:nvSpPr>
      <dsp:spPr>
        <a:xfrm>
          <a:off x="1576634" y="189480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EC8C64-E060-DE48-88AA-79921BF8791E}">
      <dsp:nvSpPr>
        <dsp:cNvPr id="0" name=""/>
        <dsp:cNvSpPr/>
      </dsp:nvSpPr>
      <dsp:spPr>
        <a:xfrm>
          <a:off x="1803663" y="2110487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Praxis (obrar)</a:t>
          </a:r>
        </a:p>
      </dsp:txBody>
      <dsp:txXfrm>
        <a:off x="1841665" y="2148489"/>
        <a:ext cx="1967258" cy="1221467"/>
      </dsp:txXfrm>
    </dsp:sp>
    <dsp:sp modelId="{28C0B485-0C8C-BE44-BFB0-CDF5F0AD0590}">
      <dsp:nvSpPr>
        <dsp:cNvPr id="0" name=""/>
        <dsp:cNvSpPr/>
      </dsp:nvSpPr>
      <dsp:spPr>
        <a:xfrm>
          <a:off x="327973" y="378652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4CA5FB-6CB3-7D46-B1C5-060B9BF395C3}">
      <dsp:nvSpPr>
        <dsp:cNvPr id="0" name=""/>
        <dsp:cNvSpPr/>
      </dsp:nvSpPr>
      <dsp:spPr>
        <a:xfrm>
          <a:off x="555003" y="4002207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La acción culmina en sí misma</a:t>
          </a:r>
          <a:endParaRPr lang="es-ES_tradnl" sz="1900" kern="1200" dirty="0"/>
        </a:p>
      </dsp:txBody>
      <dsp:txXfrm>
        <a:off x="593005" y="4040209"/>
        <a:ext cx="1967258" cy="1221467"/>
      </dsp:txXfrm>
    </dsp:sp>
    <dsp:sp modelId="{15490EF8-3794-764A-951B-B233E6D0EB11}">
      <dsp:nvSpPr>
        <dsp:cNvPr id="0" name=""/>
        <dsp:cNvSpPr/>
      </dsp:nvSpPr>
      <dsp:spPr>
        <a:xfrm>
          <a:off x="2825294" y="378652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72185-1C1B-7B41-9609-C829BF358600}">
      <dsp:nvSpPr>
        <dsp:cNvPr id="0" name=""/>
        <dsp:cNvSpPr/>
      </dsp:nvSpPr>
      <dsp:spPr>
        <a:xfrm>
          <a:off x="3052323" y="4002207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Permanece</a:t>
          </a:r>
          <a:r>
            <a:rPr lang="es-ES_tradnl" sz="1900" kern="1200" baseline="0" dirty="0"/>
            <a:t> en el sujeto</a:t>
          </a:r>
          <a:endParaRPr lang="es-ES_tradnl" sz="1900" kern="1200" dirty="0"/>
        </a:p>
      </dsp:txBody>
      <dsp:txXfrm>
        <a:off x="3090325" y="4040209"/>
        <a:ext cx="1967258" cy="1221467"/>
      </dsp:txXfrm>
    </dsp:sp>
    <dsp:sp modelId="{F2710C37-C5CD-C245-973E-51BE506AA7C8}">
      <dsp:nvSpPr>
        <dsp:cNvPr id="0" name=""/>
        <dsp:cNvSpPr/>
      </dsp:nvSpPr>
      <dsp:spPr>
        <a:xfrm>
          <a:off x="5322614" y="189480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F0F89E-F238-544F-95DC-0E019A1CE28A}">
      <dsp:nvSpPr>
        <dsp:cNvPr id="0" name=""/>
        <dsp:cNvSpPr/>
      </dsp:nvSpPr>
      <dsp:spPr>
        <a:xfrm>
          <a:off x="5549643" y="2110487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Poíesis (hacer)</a:t>
          </a:r>
        </a:p>
      </dsp:txBody>
      <dsp:txXfrm>
        <a:off x="5587645" y="2148489"/>
        <a:ext cx="1967258" cy="1221467"/>
      </dsp:txXfrm>
    </dsp:sp>
    <dsp:sp modelId="{9F529E15-C09C-4645-81F9-0F70EA99A4CF}">
      <dsp:nvSpPr>
        <dsp:cNvPr id="0" name=""/>
        <dsp:cNvSpPr/>
      </dsp:nvSpPr>
      <dsp:spPr>
        <a:xfrm>
          <a:off x="5322614" y="3786529"/>
          <a:ext cx="2043262" cy="1297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3963DC-A9A1-1144-9DCE-6D00BB244984}">
      <dsp:nvSpPr>
        <dsp:cNvPr id="0" name=""/>
        <dsp:cNvSpPr/>
      </dsp:nvSpPr>
      <dsp:spPr>
        <a:xfrm>
          <a:off x="5549643" y="4002207"/>
          <a:ext cx="2043262" cy="1297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Plasma en un resultado</a:t>
          </a:r>
          <a:r>
            <a:rPr lang="es-ES_tradnl" sz="1900" kern="1200" baseline="0" dirty="0"/>
            <a:t> exterior. Techne – Saber Productivo</a:t>
          </a:r>
          <a:endParaRPr lang="es-ES_tradnl" sz="1900" kern="1200" dirty="0"/>
        </a:p>
      </dsp:txBody>
      <dsp:txXfrm>
        <a:off x="5587645" y="4040209"/>
        <a:ext cx="1967258" cy="1221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03A20-1795-BF47-9A9C-3D2A845FBA0A}">
      <dsp:nvSpPr>
        <dsp:cNvPr id="0" name=""/>
        <dsp:cNvSpPr/>
      </dsp:nvSpPr>
      <dsp:spPr>
        <a:xfrm>
          <a:off x="3322556" y="3582686"/>
          <a:ext cx="2751423" cy="27514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5400" kern="1200" dirty="0"/>
            <a:t>ETHOS</a:t>
          </a:r>
        </a:p>
      </dsp:txBody>
      <dsp:txXfrm>
        <a:off x="3725493" y="3985623"/>
        <a:ext cx="1945549" cy="1945549"/>
      </dsp:txXfrm>
    </dsp:sp>
    <dsp:sp modelId="{50124DAC-3AEE-6D4B-9909-947DFF225F1C}">
      <dsp:nvSpPr>
        <dsp:cNvPr id="0" name=""/>
        <dsp:cNvSpPr/>
      </dsp:nvSpPr>
      <dsp:spPr>
        <a:xfrm rot="12900000">
          <a:off x="1278588" y="3010386"/>
          <a:ext cx="2395151" cy="7841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97D40E-8FB2-C648-BB64-855D3776861C}">
      <dsp:nvSpPr>
        <dsp:cNvPr id="0" name=""/>
        <dsp:cNvSpPr/>
      </dsp:nvSpPr>
      <dsp:spPr>
        <a:xfrm>
          <a:off x="188241" y="1670022"/>
          <a:ext cx="2613852" cy="2091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Es la </a:t>
          </a:r>
          <a:r>
            <a:rPr lang="es-ES_tradnl" sz="1800" b="1" kern="1200" dirty="0"/>
            <a:t>personalidad</a:t>
          </a:r>
          <a:r>
            <a:rPr lang="es-ES_tradnl" sz="1800" kern="1200" dirty="0"/>
            <a:t> que  se forja cada uno mediante el ejercicio de la libertad (Altarejos,</a:t>
          </a:r>
          <a:r>
            <a:rPr lang="es-ES_tradnl" sz="1800" kern="1200" baseline="0" dirty="0"/>
            <a:t> 2010</a:t>
          </a:r>
          <a:r>
            <a:rPr lang="es-ES_tradnl" sz="1800" kern="1200" dirty="0"/>
            <a:t>)</a:t>
          </a:r>
        </a:p>
      </dsp:txBody>
      <dsp:txXfrm>
        <a:off x="249487" y="1731268"/>
        <a:ext cx="2491360" cy="1968589"/>
      </dsp:txXfrm>
    </dsp:sp>
    <dsp:sp modelId="{8A1C0ACA-550D-BC45-ADC3-4F8A8BB8C7A3}">
      <dsp:nvSpPr>
        <dsp:cNvPr id="0" name=""/>
        <dsp:cNvSpPr/>
      </dsp:nvSpPr>
      <dsp:spPr>
        <a:xfrm rot="16200000">
          <a:off x="3500692" y="1853632"/>
          <a:ext cx="2395151" cy="7841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074D8E-C784-BD42-AEFF-3FA0DF68427A}">
      <dsp:nvSpPr>
        <dsp:cNvPr id="0" name=""/>
        <dsp:cNvSpPr/>
      </dsp:nvSpPr>
      <dsp:spPr>
        <a:xfrm>
          <a:off x="3391341" y="2594"/>
          <a:ext cx="2613852" cy="2091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Es el </a:t>
          </a:r>
          <a:r>
            <a:rPr lang="es-ES_tradnl" sz="1600" b="1" u="none" kern="1200" dirty="0"/>
            <a:t>modo de ser, </a:t>
          </a:r>
          <a:r>
            <a:rPr lang="es-ES_tradnl" sz="1600" kern="1200" dirty="0"/>
            <a:t>ya que remite a una forma de vida, que conecta entre sí, las producciones que se realizan y que pueden ser observables, con el desarrollo de los hábitos en las personas que las realizan</a:t>
          </a:r>
          <a:r>
            <a:rPr lang="es-ES_tradnl" sz="1800" kern="1200" dirty="0"/>
            <a:t>.</a:t>
          </a:r>
        </a:p>
      </dsp:txBody>
      <dsp:txXfrm>
        <a:off x="3452587" y="63840"/>
        <a:ext cx="2491360" cy="1968589"/>
      </dsp:txXfrm>
    </dsp:sp>
    <dsp:sp modelId="{C56C6DD5-16D2-C640-A34E-3CF531A900D9}">
      <dsp:nvSpPr>
        <dsp:cNvPr id="0" name=""/>
        <dsp:cNvSpPr/>
      </dsp:nvSpPr>
      <dsp:spPr>
        <a:xfrm rot="19500000">
          <a:off x="5722795" y="3010386"/>
          <a:ext cx="2395151" cy="7841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7500D-7B90-F24A-8180-3FD10A840345}">
      <dsp:nvSpPr>
        <dsp:cNvPr id="0" name=""/>
        <dsp:cNvSpPr/>
      </dsp:nvSpPr>
      <dsp:spPr>
        <a:xfrm>
          <a:off x="6594442" y="1670022"/>
          <a:ext cx="2613852" cy="2091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Es una disposición estable o </a:t>
          </a:r>
          <a:r>
            <a:rPr lang="es-ES_tradnl" sz="1800" b="1" kern="1200" dirty="0"/>
            <a:t>conjunto de hábitos </a:t>
          </a:r>
          <a:r>
            <a:rPr lang="es-ES_tradnl" sz="1800" kern="1200" dirty="0"/>
            <a:t>y costumbres que sustentan nuestra acción y la dirige, que se modifica y se reproduce gracias a ella (Spaemann, 1990). </a:t>
          </a:r>
        </a:p>
      </dsp:txBody>
      <dsp:txXfrm>
        <a:off x="6655688" y="1731268"/>
        <a:ext cx="2491360" cy="19685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FC772-272D-304A-A385-AAFD2D136B53}">
      <dsp:nvSpPr>
        <dsp:cNvPr id="0" name=""/>
        <dsp:cNvSpPr/>
      </dsp:nvSpPr>
      <dsp:spPr>
        <a:xfrm>
          <a:off x="1954866" y="0"/>
          <a:ext cx="2807409" cy="28078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4B0F07-BAC9-4140-8B8C-0D2420CFAFE6}">
      <dsp:nvSpPr>
        <dsp:cNvPr id="0" name=""/>
        <dsp:cNvSpPr/>
      </dsp:nvSpPr>
      <dsp:spPr>
        <a:xfrm>
          <a:off x="4762803" y="836984"/>
          <a:ext cx="1684445" cy="112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Dada</a:t>
          </a:r>
          <a:r>
            <a:rPr lang="es-ES_tradnl" sz="1800" kern="1200" baseline="0" dirty="0"/>
            <a:t> su complejidad</a:t>
          </a:r>
          <a:endParaRPr lang="es-ES_tradnl" sz="1800" kern="1200" dirty="0"/>
        </a:p>
      </dsp:txBody>
      <dsp:txXfrm>
        <a:off x="4762803" y="836984"/>
        <a:ext cx="1684445" cy="1123368"/>
      </dsp:txXfrm>
    </dsp:sp>
    <dsp:sp modelId="{447CAEC6-728E-AE4A-8AF8-73EC1EB741D8}">
      <dsp:nvSpPr>
        <dsp:cNvPr id="0" name=""/>
        <dsp:cNvSpPr/>
      </dsp:nvSpPr>
      <dsp:spPr>
        <a:xfrm>
          <a:off x="2575396" y="1013714"/>
          <a:ext cx="1560023" cy="779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/>
            <a:t>Ethos</a:t>
          </a:r>
        </a:p>
      </dsp:txBody>
      <dsp:txXfrm>
        <a:off x="2575396" y="1013714"/>
        <a:ext cx="1560023" cy="779825"/>
      </dsp:txXfrm>
    </dsp:sp>
    <dsp:sp modelId="{906415CD-B021-184C-A658-80AE6ADB0FA4}">
      <dsp:nvSpPr>
        <dsp:cNvPr id="0" name=""/>
        <dsp:cNvSpPr/>
      </dsp:nvSpPr>
      <dsp:spPr>
        <a:xfrm>
          <a:off x="1175118" y="1613310"/>
          <a:ext cx="2807409" cy="28078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151A2E-DA08-F647-8470-697BF55C143C}">
      <dsp:nvSpPr>
        <dsp:cNvPr id="0" name=""/>
        <dsp:cNvSpPr/>
      </dsp:nvSpPr>
      <dsp:spPr>
        <a:xfrm>
          <a:off x="3982527" y="2459627"/>
          <a:ext cx="1684445" cy="112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Elementos constitutivos</a:t>
          </a:r>
        </a:p>
      </dsp:txBody>
      <dsp:txXfrm>
        <a:off x="3982527" y="2459627"/>
        <a:ext cx="1684445" cy="1123368"/>
      </dsp:txXfrm>
    </dsp:sp>
    <dsp:sp modelId="{2DB93FBB-224E-C34C-ACC5-323DFDE5C2CE}">
      <dsp:nvSpPr>
        <dsp:cNvPr id="0" name=""/>
        <dsp:cNvSpPr/>
      </dsp:nvSpPr>
      <dsp:spPr>
        <a:xfrm>
          <a:off x="1798811" y="2636356"/>
          <a:ext cx="1560023" cy="779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/>
            <a:t>Vía Analítica</a:t>
          </a:r>
        </a:p>
      </dsp:txBody>
      <dsp:txXfrm>
        <a:off x="1798811" y="2636356"/>
        <a:ext cx="1560023" cy="779825"/>
      </dsp:txXfrm>
    </dsp:sp>
    <dsp:sp modelId="{F2413588-F047-D642-90D7-393F07B180A6}">
      <dsp:nvSpPr>
        <dsp:cNvPr id="0" name=""/>
        <dsp:cNvSpPr/>
      </dsp:nvSpPr>
      <dsp:spPr>
        <a:xfrm>
          <a:off x="2154680" y="3419681"/>
          <a:ext cx="2411999" cy="241296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76B447-B4E2-B540-8BD7-56F613516575}">
      <dsp:nvSpPr>
        <dsp:cNvPr id="0" name=""/>
        <dsp:cNvSpPr/>
      </dsp:nvSpPr>
      <dsp:spPr>
        <a:xfrm>
          <a:off x="4716826" y="4081687"/>
          <a:ext cx="1776399" cy="112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Son primordialmente éticos por su fundament</a:t>
          </a:r>
          <a:r>
            <a:rPr lang="es-ES_tradnl" sz="1800" kern="1200" baseline="0" dirty="0"/>
            <a:t>o antropológico</a:t>
          </a:r>
          <a:endParaRPr lang="es-ES_tradnl" sz="1800" kern="1200" dirty="0"/>
        </a:p>
      </dsp:txBody>
      <dsp:txXfrm>
        <a:off x="4716826" y="4081687"/>
        <a:ext cx="1776399" cy="1123368"/>
      </dsp:txXfrm>
    </dsp:sp>
    <dsp:sp modelId="{9AF1E032-E87D-8348-AC11-FB76B9DDDA8F}">
      <dsp:nvSpPr>
        <dsp:cNvPr id="0" name=""/>
        <dsp:cNvSpPr/>
      </dsp:nvSpPr>
      <dsp:spPr>
        <a:xfrm>
          <a:off x="2579086" y="4261332"/>
          <a:ext cx="1560023" cy="779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/>
            <a:t>Hábitos</a:t>
          </a:r>
        </a:p>
      </dsp:txBody>
      <dsp:txXfrm>
        <a:off x="2579086" y="4261332"/>
        <a:ext cx="1560023" cy="7798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89EC-4DD5-8D4F-9C4A-625B37839E84}">
      <dsp:nvSpPr>
        <dsp:cNvPr id="0" name=""/>
        <dsp:cNvSpPr/>
      </dsp:nvSpPr>
      <dsp:spPr>
        <a:xfrm>
          <a:off x="0" y="1088488"/>
          <a:ext cx="7524328" cy="109582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396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Es el modo más perfecto de tener</a:t>
          </a:r>
        </a:p>
      </dsp:txBody>
      <dsp:txXfrm>
        <a:off x="0" y="1362445"/>
        <a:ext cx="7250371" cy="547914"/>
      </dsp:txXfrm>
    </dsp:sp>
    <dsp:sp modelId="{45AA45D1-5501-514C-ACA7-AADF8AE2E0FD}">
      <dsp:nvSpPr>
        <dsp:cNvPr id="0" name=""/>
        <dsp:cNvSpPr/>
      </dsp:nvSpPr>
      <dsp:spPr>
        <a:xfrm>
          <a:off x="0" y="1933530"/>
          <a:ext cx="2317493" cy="211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/>
            <a:t>Los</a:t>
          </a:r>
          <a:r>
            <a:rPr lang="es-ES_tradnl" sz="1700" kern="1200" baseline="0" dirty="0"/>
            <a:t> hábitos perfeccionan al hombre, quedan en él de modo estable configurando su modo de ser </a:t>
          </a:r>
          <a:endParaRPr lang="es-ES_tradnl" sz="1700" kern="1200" dirty="0"/>
        </a:p>
      </dsp:txBody>
      <dsp:txXfrm>
        <a:off x="0" y="1933530"/>
        <a:ext cx="2317493" cy="2110969"/>
      </dsp:txXfrm>
    </dsp:sp>
    <dsp:sp modelId="{F284D42E-D56F-754B-A7B2-F6CE10BA3F71}">
      <dsp:nvSpPr>
        <dsp:cNvPr id="0" name=""/>
        <dsp:cNvSpPr/>
      </dsp:nvSpPr>
      <dsp:spPr>
        <a:xfrm>
          <a:off x="2317493" y="1453765"/>
          <a:ext cx="5206834" cy="109582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396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Tendencia</a:t>
          </a:r>
          <a:r>
            <a:rPr lang="es-ES_tradnl" sz="1900" kern="1200" baseline="0" dirty="0"/>
            <a:t> adquirida</a:t>
          </a:r>
          <a:r>
            <a:rPr lang="es-ES_tradnl" sz="1900" kern="1200" dirty="0"/>
            <a:t> </a:t>
          </a:r>
        </a:p>
      </dsp:txBody>
      <dsp:txXfrm>
        <a:off x="2317493" y="1727722"/>
        <a:ext cx="4932877" cy="547914"/>
      </dsp:txXfrm>
    </dsp:sp>
    <dsp:sp modelId="{DE40B03D-3BEB-9F4C-B1E5-9D35762A0833}">
      <dsp:nvSpPr>
        <dsp:cNvPr id="0" name=""/>
        <dsp:cNvSpPr/>
      </dsp:nvSpPr>
      <dsp:spPr>
        <a:xfrm>
          <a:off x="2317493" y="2298807"/>
          <a:ext cx="2317493" cy="211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/>
            <a:t>Repetición de actos que da facilidad para la ejecución de una acción</a:t>
          </a:r>
        </a:p>
      </dsp:txBody>
      <dsp:txXfrm>
        <a:off x="2317493" y="2298807"/>
        <a:ext cx="2317493" cy="2110969"/>
      </dsp:txXfrm>
    </dsp:sp>
    <dsp:sp modelId="{19ED0163-C51C-D34D-9910-B4EE44479610}">
      <dsp:nvSpPr>
        <dsp:cNvPr id="0" name=""/>
        <dsp:cNvSpPr/>
      </dsp:nvSpPr>
      <dsp:spPr>
        <a:xfrm>
          <a:off x="4634986" y="1819041"/>
          <a:ext cx="2889341" cy="109582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396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baseline="0" dirty="0"/>
            <a:t>Intelectuales y morales</a:t>
          </a:r>
          <a:endParaRPr lang="es-ES_tradnl" sz="1900" kern="1200" dirty="0"/>
        </a:p>
      </dsp:txBody>
      <dsp:txXfrm>
        <a:off x="4634986" y="2092998"/>
        <a:ext cx="2615384" cy="547914"/>
      </dsp:txXfrm>
    </dsp:sp>
    <dsp:sp modelId="{A79E07E0-784C-1E42-8828-817980B65A42}">
      <dsp:nvSpPr>
        <dsp:cNvPr id="0" name=""/>
        <dsp:cNvSpPr/>
      </dsp:nvSpPr>
      <dsp:spPr>
        <a:xfrm>
          <a:off x="4634986" y="2664083"/>
          <a:ext cx="2317493" cy="20800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/>
            <a:t>Perfeccionan</a:t>
          </a:r>
          <a:r>
            <a:rPr lang="es-ES_tradnl" sz="1700" kern="1200" baseline="0" dirty="0"/>
            <a:t> el entendimiento humano </a:t>
          </a:r>
          <a:endParaRPr lang="es-ES_tradnl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/>
            <a:t>Dan</a:t>
          </a:r>
          <a:r>
            <a:rPr lang="es-ES_tradnl" sz="1700" kern="1200" baseline="0" dirty="0"/>
            <a:t> la capacidad de obrar bien</a:t>
          </a:r>
          <a:endParaRPr lang="es-ES_tradnl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700" kern="1200" dirty="0"/>
        </a:p>
      </dsp:txBody>
      <dsp:txXfrm>
        <a:off x="4634986" y="2664083"/>
        <a:ext cx="2317493" cy="20800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D483B-9178-9E41-BBF1-1FDC135D1AC5}">
      <dsp:nvSpPr>
        <dsp:cNvPr id="0" name=""/>
        <dsp:cNvSpPr/>
      </dsp:nvSpPr>
      <dsp:spPr>
        <a:xfrm>
          <a:off x="189993" y="1301476"/>
          <a:ext cx="2792437" cy="920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4200" kern="1200" dirty="0"/>
        </a:p>
      </dsp:txBody>
      <dsp:txXfrm>
        <a:off x="189993" y="1301476"/>
        <a:ext cx="2792437" cy="920235"/>
      </dsp:txXfrm>
    </dsp:sp>
    <dsp:sp modelId="{18947CF1-1858-2A4D-8C13-C8BC656DE5F6}">
      <dsp:nvSpPr>
        <dsp:cNvPr id="0" name=""/>
        <dsp:cNvSpPr/>
      </dsp:nvSpPr>
      <dsp:spPr>
        <a:xfrm>
          <a:off x="189993" y="3241935"/>
          <a:ext cx="2792437" cy="172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6500" kern="1200"/>
        </a:p>
      </dsp:txBody>
      <dsp:txXfrm>
        <a:off x="189993" y="3241935"/>
        <a:ext cx="2792437" cy="1724072"/>
      </dsp:txXfrm>
    </dsp:sp>
    <dsp:sp modelId="{A0D18713-36D7-2145-885B-A4A6F52830DE}">
      <dsp:nvSpPr>
        <dsp:cNvPr id="0" name=""/>
        <dsp:cNvSpPr/>
      </dsp:nvSpPr>
      <dsp:spPr>
        <a:xfrm>
          <a:off x="186820" y="1021597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B0DE13-271C-154B-8232-16FF55DCCF06}">
      <dsp:nvSpPr>
        <dsp:cNvPr id="0" name=""/>
        <dsp:cNvSpPr/>
      </dsp:nvSpPr>
      <dsp:spPr>
        <a:xfrm>
          <a:off x="342308" y="710621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6B6CAB-C496-DF46-8A65-E5753A8E4FA9}">
      <dsp:nvSpPr>
        <dsp:cNvPr id="0" name=""/>
        <dsp:cNvSpPr/>
      </dsp:nvSpPr>
      <dsp:spPr>
        <a:xfrm>
          <a:off x="715479" y="772816"/>
          <a:ext cx="349054" cy="34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1CF015-FF68-444E-B436-347D73489DF3}">
      <dsp:nvSpPr>
        <dsp:cNvPr id="0" name=""/>
        <dsp:cNvSpPr/>
      </dsp:nvSpPr>
      <dsp:spPr>
        <a:xfrm>
          <a:off x="1026455" y="430743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E700C-CED7-2B4C-9CD6-821DB8775B07}">
      <dsp:nvSpPr>
        <dsp:cNvPr id="0" name=""/>
        <dsp:cNvSpPr/>
      </dsp:nvSpPr>
      <dsp:spPr>
        <a:xfrm>
          <a:off x="1430724" y="306352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3287E8-7822-4143-A9A2-A3A423550162}">
      <dsp:nvSpPr>
        <dsp:cNvPr id="0" name=""/>
        <dsp:cNvSpPr/>
      </dsp:nvSpPr>
      <dsp:spPr>
        <a:xfrm>
          <a:off x="1928285" y="524036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DB321-C18E-D24E-8FE2-B0E479DAE006}">
      <dsp:nvSpPr>
        <dsp:cNvPr id="0" name=""/>
        <dsp:cNvSpPr/>
      </dsp:nvSpPr>
      <dsp:spPr>
        <a:xfrm>
          <a:off x="2239261" y="679524"/>
          <a:ext cx="349054" cy="34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615D63-D085-1E48-A12A-D9DB5F282D34}">
      <dsp:nvSpPr>
        <dsp:cNvPr id="0" name=""/>
        <dsp:cNvSpPr/>
      </dsp:nvSpPr>
      <dsp:spPr>
        <a:xfrm>
          <a:off x="2674627" y="1021597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C26F70-C873-F747-8874-A0FC6CFF97DD}">
      <dsp:nvSpPr>
        <dsp:cNvPr id="0" name=""/>
        <dsp:cNvSpPr/>
      </dsp:nvSpPr>
      <dsp:spPr>
        <a:xfrm>
          <a:off x="2861213" y="1363671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B8F12B-2A96-7341-AE72-E2F1E10F1D6F}">
      <dsp:nvSpPr>
        <dsp:cNvPr id="0" name=""/>
        <dsp:cNvSpPr/>
      </dsp:nvSpPr>
      <dsp:spPr>
        <a:xfrm>
          <a:off x="1244138" y="710621"/>
          <a:ext cx="571180" cy="571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593A13-7C30-0B47-A702-0F22E5261E79}">
      <dsp:nvSpPr>
        <dsp:cNvPr id="0" name=""/>
        <dsp:cNvSpPr/>
      </dsp:nvSpPr>
      <dsp:spPr>
        <a:xfrm>
          <a:off x="31332" y="1892330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E58FCD-A67B-4D43-8D66-08121DA6F844}">
      <dsp:nvSpPr>
        <dsp:cNvPr id="0" name=""/>
        <dsp:cNvSpPr/>
      </dsp:nvSpPr>
      <dsp:spPr>
        <a:xfrm>
          <a:off x="217917" y="2172208"/>
          <a:ext cx="349054" cy="34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51757-F43D-984D-9C2A-D2FA0B0B5CC5}">
      <dsp:nvSpPr>
        <dsp:cNvPr id="0" name=""/>
        <dsp:cNvSpPr/>
      </dsp:nvSpPr>
      <dsp:spPr>
        <a:xfrm>
          <a:off x="684381" y="2420989"/>
          <a:ext cx="507715" cy="5077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8F3DC-77CA-5B4B-A2CB-462E298AEA09}">
      <dsp:nvSpPr>
        <dsp:cNvPr id="0" name=""/>
        <dsp:cNvSpPr/>
      </dsp:nvSpPr>
      <dsp:spPr>
        <a:xfrm>
          <a:off x="1337431" y="2825258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EBF900-C4EC-6B48-B9D9-E36BD48E44AA}">
      <dsp:nvSpPr>
        <dsp:cNvPr id="0" name=""/>
        <dsp:cNvSpPr/>
      </dsp:nvSpPr>
      <dsp:spPr>
        <a:xfrm>
          <a:off x="1461821" y="2420989"/>
          <a:ext cx="349054" cy="34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39681-CB9B-A84B-80B4-4C8EF916EF17}">
      <dsp:nvSpPr>
        <dsp:cNvPr id="0" name=""/>
        <dsp:cNvSpPr/>
      </dsp:nvSpPr>
      <dsp:spPr>
        <a:xfrm>
          <a:off x="1772797" y="2856356"/>
          <a:ext cx="222125" cy="222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84D1FB-54EA-2147-9E0E-4D61B11F5614}">
      <dsp:nvSpPr>
        <dsp:cNvPr id="0" name=""/>
        <dsp:cNvSpPr/>
      </dsp:nvSpPr>
      <dsp:spPr>
        <a:xfrm>
          <a:off x="2052675" y="2358794"/>
          <a:ext cx="507715" cy="5077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221F6D-4091-4F41-96AC-4B9C342BE1E9}">
      <dsp:nvSpPr>
        <dsp:cNvPr id="0" name=""/>
        <dsp:cNvSpPr/>
      </dsp:nvSpPr>
      <dsp:spPr>
        <a:xfrm>
          <a:off x="2736823" y="2234404"/>
          <a:ext cx="349054" cy="349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B3947-2F39-DD4A-BAAC-C5B1117F4B71}">
      <dsp:nvSpPr>
        <dsp:cNvPr id="0" name=""/>
        <dsp:cNvSpPr/>
      </dsp:nvSpPr>
      <dsp:spPr>
        <a:xfrm>
          <a:off x="3085877" y="772299"/>
          <a:ext cx="1025123" cy="195707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A126B-732B-064B-8CC2-964A457ABA8E}">
      <dsp:nvSpPr>
        <dsp:cNvPr id="0" name=""/>
        <dsp:cNvSpPr/>
      </dsp:nvSpPr>
      <dsp:spPr>
        <a:xfrm>
          <a:off x="3924615" y="772299"/>
          <a:ext cx="1025123" cy="195707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1BF460-C660-C346-BF3C-F00DEB6816EB}">
      <dsp:nvSpPr>
        <dsp:cNvPr id="0" name=""/>
        <dsp:cNvSpPr/>
      </dsp:nvSpPr>
      <dsp:spPr>
        <a:xfrm>
          <a:off x="5159423" y="633460"/>
          <a:ext cx="2376423" cy="23764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200" kern="1200" dirty="0" smtClean="0"/>
            <a:t>Ethos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200" kern="1200" dirty="0" smtClean="0"/>
            <a:t>Hábitos</a:t>
          </a:r>
          <a:endParaRPr lang="es-ES_tradnl" sz="4200" kern="1200" dirty="0"/>
        </a:p>
      </dsp:txBody>
      <dsp:txXfrm>
        <a:off x="5507442" y="981479"/>
        <a:ext cx="1680385" cy="1680385"/>
      </dsp:txXfrm>
    </dsp:sp>
    <dsp:sp modelId="{BFEF4EB4-30FE-D149-8305-E95D46B961D7}">
      <dsp:nvSpPr>
        <dsp:cNvPr id="0" name=""/>
        <dsp:cNvSpPr/>
      </dsp:nvSpPr>
      <dsp:spPr>
        <a:xfrm>
          <a:off x="4949739" y="3241935"/>
          <a:ext cx="2795792" cy="172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6500" kern="1200"/>
        </a:p>
      </dsp:txBody>
      <dsp:txXfrm>
        <a:off x="4949739" y="3241935"/>
        <a:ext cx="2795792" cy="1724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2B00F-6F1D-4E2C-B065-33E9FEB514E3}">
      <dsp:nvSpPr>
        <dsp:cNvPr id="0" name=""/>
        <dsp:cNvSpPr/>
      </dsp:nvSpPr>
      <dsp:spPr>
        <a:xfrm>
          <a:off x="1191221" y="845094"/>
          <a:ext cx="5645940" cy="5645940"/>
        </a:xfrm>
        <a:prstGeom prst="blockArc">
          <a:avLst>
            <a:gd name="adj1" fmla="val 11880000"/>
            <a:gd name="adj2" fmla="val 162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3F102-1364-449F-8DCD-19AAD481E352}">
      <dsp:nvSpPr>
        <dsp:cNvPr id="0" name=""/>
        <dsp:cNvSpPr/>
      </dsp:nvSpPr>
      <dsp:spPr>
        <a:xfrm>
          <a:off x="1191221" y="845094"/>
          <a:ext cx="5645940" cy="5645940"/>
        </a:xfrm>
        <a:prstGeom prst="blockArc">
          <a:avLst>
            <a:gd name="adj1" fmla="val 7560000"/>
            <a:gd name="adj2" fmla="val 1188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549A-CF21-4E68-94A7-02B2301D5662}">
      <dsp:nvSpPr>
        <dsp:cNvPr id="0" name=""/>
        <dsp:cNvSpPr/>
      </dsp:nvSpPr>
      <dsp:spPr>
        <a:xfrm>
          <a:off x="1191221" y="845094"/>
          <a:ext cx="5645940" cy="5645940"/>
        </a:xfrm>
        <a:prstGeom prst="blockArc">
          <a:avLst>
            <a:gd name="adj1" fmla="val 3240000"/>
            <a:gd name="adj2" fmla="val 756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93156-6AC8-4501-AEA4-F16B6FEC3A05}">
      <dsp:nvSpPr>
        <dsp:cNvPr id="0" name=""/>
        <dsp:cNvSpPr/>
      </dsp:nvSpPr>
      <dsp:spPr>
        <a:xfrm>
          <a:off x="1191221" y="845094"/>
          <a:ext cx="5645940" cy="5645940"/>
        </a:xfrm>
        <a:prstGeom prst="blockArc">
          <a:avLst>
            <a:gd name="adj1" fmla="val 20520000"/>
            <a:gd name="adj2" fmla="val 324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F0DD8-3AB9-4AD8-A0E4-054D7C4DBEBF}">
      <dsp:nvSpPr>
        <dsp:cNvPr id="0" name=""/>
        <dsp:cNvSpPr/>
      </dsp:nvSpPr>
      <dsp:spPr>
        <a:xfrm>
          <a:off x="1191221" y="845094"/>
          <a:ext cx="5645940" cy="5645940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9D781-9EEE-4472-9B72-76F89B77CE24}">
      <dsp:nvSpPr>
        <dsp:cNvPr id="0" name=""/>
        <dsp:cNvSpPr/>
      </dsp:nvSpPr>
      <dsp:spPr>
        <a:xfrm>
          <a:off x="2716635" y="2370508"/>
          <a:ext cx="2595112" cy="2595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Arial" panose="020B0604020202020204" pitchFamily="34" charset="0"/>
              <a:cs typeface="Arial" panose="020B0604020202020204" pitchFamily="34" charset="0"/>
            </a:rPr>
            <a:t>Identidad docente </a:t>
          </a:r>
          <a:r>
            <a:rPr lang="es-CO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Kelchtermans</a:t>
          </a:r>
          <a:endParaRPr lang="es-CO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6680" y="2750553"/>
        <a:ext cx="1835022" cy="1835022"/>
      </dsp:txXfrm>
    </dsp:sp>
    <dsp:sp modelId="{9193C6E3-E823-4340-8D62-7E24B03D0D2F}">
      <dsp:nvSpPr>
        <dsp:cNvPr id="0" name=""/>
        <dsp:cNvSpPr/>
      </dsp:nvSpPr>
      <dsp:spPr>
        <a:xfrm>
          <a:off x="3105902" y="2201"/>
          <a:ext cx="1816578" cy="1816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Autoimagen</a:t>
          </a:r>
        </a:p>
      </dsp:txBody>
      <dsp:txXfrm>
        <a:off x="3371934" y="268233"/>
        <a:ext cx="1284514" cy="1284514"/>
      </dsp:txXfrm>
    </dsp:sp>
    <dsp:sp modelId="{4C9DC809-7CE6-41D5-AB81-E3683386B22D}">
      <dsp:nvSpPr>
        <dsp:cNvPr id="0" name=""/>
        <dsp:cNvSpPr/>
      </dsp:nvSpPr>
      <dsp:spPr>
        <a:xfrm>
          <a:off x="5728510" y="1907638"/>
          <a:ext cx="1816578" cy="1816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Autoestima</a:t>
          </a:r>
        </a:p>
      </dsp:txBody>
      <dsp:txXfrm>
        <a:off x="5994542" y="2173670"/>
        <a:ext cx="1284514" cy="1284514"/>
      </dsp:txXfrm>
    </dsp:sp>
    <dsp:sp modelId="{D53A55C6-FBD5-4982-A374-2D6C1AE29E2E}">
      <dsp:nvSpPr>
        <dsp:cNvPr id="0" name=""/>
        <dsp:cNvSpPr/>
      </dsp:nvSpPr>
      <dsp:spPr>
        <a:xfrm>
          <a:off x="4726763" y="4990698"/>
          <a:ext cx="1816578" cy="1816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Motivación x el W</a:t>
          </a:r>
        </a:p>
      </dsp:txBody>
      <dsp:txXfrm>
        <a:off x="4992795" y="5256730"/>
        <a:ext cx="1284514" cy="1284514"/>
      </dsp:txXfrm>
    </dsp:sp>
    <dsp:sp modelId="{AEFF0A07-4829-4030-B800-23D00015EBF5}">
      <dsp:nvSpPr>
        <dsp:cNvPr id="0" name=""/>
        <dsp:cNvSpPr/>
      </dsp:nvSpPr>
      <dsp:spPr>
        <a:xfrm>
          <a:off x="1485041" y="4990698"/>
          <a:ext cx="1816578" cy="1816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Percepción de la tarea</a:t>
          </a:r>
        </a:p>
      </dsp:txBody>
      <dsp:txXfrm>
        <a:off x="1751073" y="5256730"/>
        <a:ext cx="1284514" cy="1284514"/>
      </dsp:txXfrm>
    </dsp:sp>
    <dsp:sp modelId="{467729D4-5C03-455D-9E53-1CAE39E9D9DE}">
      <dsp:nvSpPr>
        <dsp:cNvPr id="0" name=""/>
        <dsp:cNvSpPr/>
      </dsp:nvSpPr>
      <dsp:spPr>
        <a:xfrm>
          <a:off x="483294" y="1907638"/>
          <a:ext cx="1816578" cy="1816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Perspectivas de futuro</a:t>
          </a:r>
        </a:p>
      </dsp:txBody>
      <dsp:txXfrm>
        <a:off x="749326" y="2173670"/>
        <a:ext cx="1284514" cy="1284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6A520-EB7C-C548-8AEB-6152579354DB}">
      <dsp:nvSpPr>
        <dsp:cNvPr id="0" name=""/>
        <dsp:cNvSpPr/>
      </dsp:nvSpPr>
      <dsp:spPr>
        <a:xfrm>
          <a:off x="892" y="0"/>
          <a:ext cx="231969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/>
            <a:t>Diversidad de roles</a:t>
          </a:r>
        </a:p>
      </dsp:txBody>
      <dsp:txXfrm>
        <a:off x="892" y="0"/>
        <a:ext cx="2319691" cy="1598577"/>
      </dsp:txXfrm>
    </dsp:sp>
    <dsp:sp modelId="{36421EF4-3720-4742-B304-9AD704EBF33C}">
      <dsp:nvSpPr>
        <dsp:cNvPr id="0" name=""/>
        <dsp:cNvSpPr/>
      </dsp:nvSpPr>
      <dsp:spPr>
        <a:xfrm>
          <a:off x="232861" y="1600138"/>
          <a:ext cx="1855753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noProof="0" dirty="0"/>
            <a:t>Reflexión sobre su quehacer: por qué enseña, a quiénes lo hace y cuál es el fin último que pretende</a:t>
          </a:r>
        </a:p>
      </dsp:txBody>
      <dsp:txXfrm>
        <a:off x="279918" y="1647195"/>
        <a:ext cx="1761639" cy="1512529"/>
      </dsp:txXfrm>
    </dsp:sp>
    <dsp:sp modelId="{C4DD13D4-F45B-0548-ACA7-E98A4E6E0919}">
      <dsp:nvSpPr>
        <dsp:cNvPr id="0" name=""/>
        <dsp:cNvSpPr/>
      </dsp:nvSpPr>
      <dsp:spPr>
        <a:xfrm>
          <a:off x="232861" y="3453957"/>
          <a:ext cx="1855753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/>
            <a:t>Actividades</a:t>
          </a:r>
          <a:r>
            <a:rPr lang="es-ES_tradnl" sz="1400" kern="1200" baseline="0" dirty="0"/>
            <a:t> fragmentarias</a:t>
          </a:r>
          <a:endParaRPr lang="es-ES_tradnl" sz="1400" kern="1200" dirty="0"/>
        </a:p>
      </dsp:txBody>
      <dsp:txXfrm>
        <a:off x="279918" y="3501014"/>
        <a:ext cx="1761639" cy="1512529"/>
      </dsp:txXfrm>
    </dsp:sp>
    <dsp:sp modelId="{C22982D6-29DB-184E-ACD0-74B1CF9DC073}">
      <dsp:nvSpPr>
        <dsp:cNvPr id="0" name=""/>
        <dsp:cNvSpPr/>
      </dsp:nvSpPr>
      <dsp:spPr>
        <a:xfrm>
          <a:off x="2494560" y="0"/>
          <a:ext cx="231969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/>
            <a:t>Componentes</a:t>
          </a:r>
        </a:p>
      </dsp:txBody>
      <dsp:txXfrm>
        <a:off x="2494560" y="0"/>
        <a:ext cx="2319691" cy="1598577"/>
      </dsp:txXfrm>
    </dsp:sp>
    <dsp:sp modelId="{1529A8E8-A620-2944-BFE7-2C3BE033E4B5}">
      <dsp:nvSpPr>
        <dsp:cNvPr id="0" name=""/>
        <dsp:cNvSpPr/>
      </dsp:nvSpPr>
      <dsp:spPr>
        <a:xfrm>
          <a:off x="2726529" y="1599585"/>
          <a:ext cx="1855753" cy="6164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Autoimagen</a:t>
          </a:r>
          <a:endParaRPr lang="es-ES_tradnl" sz="1400" kern="1200" dirty="0">
            <a:effectLst/>
          </a:endParaRPr>
        </a:p>
      </dsp:txBody>
      <dsp:txXfrm>
        <a:off x="2744584" y="1617640"/>
        <a:ext cx="1819643" cy="580333"/>
      </dsp:txXfrm>
    </dsp:sp>
    <dsp:sp modelId="{188994E4-4BA8-1C46-A96F-C95E23F6036C}">
      <dsp:nvSpPr>
        <dsp:cNvPr id="0" name=""/>
        <dsp:cNvSpPr/>
      </dsp:nvSpPr>
      <dsp:spPr>
        <a:xfrm>
          <a:off x="2726529" y="2310866"/>
          <a:ext cx="1855753" cy="6164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Reconocimiento social</a:t>
          </a:r>
          <a:endParaRPr lang="es-ES_tradnl" sz="1400" kern="1200" dirty="0">
            <a:effectLst/>
          </a:endParaRPr>
        </a:p>
      </dsp:txBody>
      <dsp:txXfrm>
        <a:off x="2744584" y="2328921"/>
        <a:ext cx="1819643" cy="580333"/>
      </dsp:txXfrm>
    </dsp:sp>
    <dsp:sp modelId="{5D798938-1E1D-E442-B739-0E0A14486D7E}">
      <dsp:nvSpPr>
        <dsp:cNvPr id="0" name=""/>
        <dsp:cNvSpPr/>
      </dsp:nvSpPr>
      <dsp:spPr>
        <a:xfrm>
          <a:off x="2726529" y="3022148"/>
          <a:ext cx="1855753" cy="6164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>
              <a:effectLst/>
            </a:rPr>
            <a:t>Relaciones sociales</a:t>
          </a:r>
          <a:endParaRPr lang="es-ES_tradnl" sz="1400" kern="1200" dirty="0">
            <a:effectLst/>
          </a:endParaRPr>
        </a:p>
      </dsp:txBody>
      <dsp:txXfrm>
        <a:off x="2744584" y="3040203"/>
        <a:ext cx="1819643" cy="580333"/>
      </dsp:txXfrm>
    </dsp:sp>
    <dsp:sp modelId="{11E6807A-2469-0443-8CE7-FF624977CCC6}">
      <dsp:nvSpPr>
        <dsp:cNvPr id="0" name=""/>
        <dsp:cNvSpPr/>
      </dsp:nvSpPr>
      <dsp:spPr>
        <a:xfrm>
          <a:off x="2726529" y="3733429"/>
          <a:ext cx="1855753" cy="6164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err="1">
              <a:effectLst/>
              <a:latin typeface="ArialMT" charset="0"/>
            </a:rPr>
            <a:t>Satisfacción</a:t>
          </a:r>
          <a:endParaRPr lang="es-ES_tradnl" sz="1400" kern="1200" dirty="0">
            <a:effectLst/>
          </a:endParaRPr>
        </a:p>
      </dsp:txBody>
      <dsp:txXfrm>
        <a:off x="2744584" y="3751484"/>
        <a:ext cx="1819643" cy="580333"/>
      </dsp:txXfrm>
    </dsp:sp>
    <dsp:sp modelId="{E213AF37-BA02-1C46-A08B-BF9780843DA2}">
      <dsp:nvSpPr>
        <dsp:cNvPr id="0" name=""/>
        <dsp:cNvSpPr/>
      </dsp:nvSpPr>
      <dsp:spPr>
        <a:xfrm>
          <a:off x="2726529" y="4444710"/>
          <a:ext cx="1855753" cy="6164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Expectativas de futuro en la </a:t>
          </a:r>
          <a:r>
            <a:rPr lang="es-ES_tradnl" sz="1400" kern="1200" dirty="0" err="1">
              <a:effectLst/>
              <a:latin typeface="ArialMT" charset="0"/>
            </a:rPr>
            <a:t>profesión</a:t>
          </a:r>
          <a:r>
            <a:rPr lang="es-ES_tradnl" sz="1400" kern="1200" dirty="0">
              <a:effectLst/>
              <a:latin typeface="ArialMT" charset="0"/>
            </a:rPr>
            <a:t> </a:t>
          </a:r>
          <a:endParaRPr lang="es-ES_tradnl" sz="1400" kern="1200" dirty="0">
            <a:effectLst/>
          </a:endParaRPr>
        </a:p>
      </dsp:txBody>
      <dsp:txXfrm>
        <a:off x="2744584" y="4462765"/>
        <a:ext cx="1819643" cy="580333"/>
      </dsp:txXfrm>
    </dsp:sp>
    <dsp:sp modelId="{ABE30575-AB47-194E-9929-12001A9A6227}">
      <dsp:nvSpPr>
        <dsp:cNvPr id="0" name=""/>
        <dsp:cNvSpPr/>
      </dsp:nvSpPr>
      <dsp:spPr>
        <a:xfrm>
          <a:off x="4989120" y="0"/>
          <a:ext cx="231969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/>
            <a:t>Construcción</a:t>
          </a:r>
        </a:p>
      </dsp:txBody>
      <dsp:txXfrm>
        <a:off x="4989120" y="0"/>
        <a:ext cx="2319691" cy="1598577"/>
      </dsp:txXfrm>
    </dsp:sp>
    <dsp:sp modelId="{E89E5FF8-AFA2-1243-A5AD-7D218020F23B}">
      <dsp:nvSpPr>
        <dsp:cNvPr id="0" name=""/>
        <dsp:cNvSpPr/>
      </dsp:nvSpPr>
      <dsp:spPr>
        <a:xfrm>
          <a:off x="5220197" y="1598707"/>
          <a:ext cx="1855753" cy="776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Trayectoria de vida</a:t>
          </a:r>
          <a:endParaRPr lang="es-ES_tradnl" sz="1400" kern="1200" dirty="0"/>
        </a:p>
      </dsp:txBody>
      <dsp:txXfrm>
        <a:off x="5242933" y="1621443"/>
        <a:ext cx="1810281" cy="730790"/>
      </dsp:txXfrm>
    </dsp:sp>
    <dsp:sp modelId="{EBCC02E9-62C1-DF4F-B837-9034024C183E}">
      <dsp:nvSpPr>
        <dsp:cNvPr id="0" name=""/>
        <dsp:cNvSpPr/>
      </dsp:nvSpPr>
      <dsp:spPr>
        <a:xfrm>
          <a:off x="5220197" y="2494395"/>
          <a:ext cx="1855753" cy="776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Historia profesional</a:t>
          </a:r>
          <a:endParaRPr lang="es-ES_tradnl" sz="1400" kern="1200" dirty="0"/>
        </a:p>
      </dsp:txBody>
      <dsp:txXfrm>
        <a:off x="5242933" y="2517131"/>
        <a:ext cx="1810281" cy="730790"/>
      </dsp:txXfrm>
    </dsp:sp>
    <dsp:sp modelId="{2530FD8B-6DDE-1745-B79C-E6F4468474AF}">
      <dsp:nvSpPr>
        <dsp:cNvPr id="0" name=""/>
        <dsp:cNvSpPr/>
      </dsp:nvSpPr>
      <dsp:spPr>
        <a:xfrm>
          <a:off x="5220197" y="3390082"/>
          <a:ext cx="1855753" cy="776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Formación recibida </a:t>
          </a:r>
          <a:endParaRPr lang="es-ES_tradnl" sz="1400" kern="1200" dirty="0"/>
        </a:p>
      </dsp:txBody>
      <dsp:txXfrm>
        <a:off x="5242933" y="3412818"/>
        <a:ext cx="1810281" cy="730790"/>
      </dsp:txXfrm>
    </dsp:sp>
    <dsp:sp modelId="{8237603D-0C84-A441-9CCE-B0D15232A572}">
      <dsp:nvSpPr>
        <dsp:cNvPr id="0" name=""/>
        <dsp:cNvSpPr/>
      </dsp:nvSpPr>
      <dsp:spPr>
        <a:xfrm>
          <a:off x="5220197" y="4285769"/>
          <a:ext cx="1855753" cy="776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>
              <a:effectLst/>
              <a:latin typeface="ArialMT" charset="0"/>
            </a:rPr>
            <a:t>Crisis de identidad </a:t>
          </a:r>
          <a:endParaRPr lang="es-ES_tradnl" sz="1400" kern="1200" dirty="0">
            <a:effectLst/>
          </a:endParaRPr>
        </a:p>
      </dsp:txBody>
      <dsp:txXfrm>
        <a:off x="5242933" y="4308505"/>
        <a:ext cx="1810281" cy="7307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4F24D-A6E4-684B-A75F-DAC3604B62F0}">
      <dsp:nvSpPr>
        <dsp:cNvPr id="0" name=""/>
        <dsp:cNvSpPr/>
      </dsp:nvSpPr>
      <dsp:spPr>
        <a:xfrm>
          <a:off x="0" y="1094521"/>
          <a:ext cx="8208912" cy="3283564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4CA32E-2886-0944-A737-212CC2B4ABFD}">
      <dsp:nvSpPr>
        <dsp:cNvPr id="0" name=""/>
        <dsp:cNvSpPr/>
      </dsp:nvSpPr>
      <dsp:spPr>
        <a:xfrm>
          <a:off x="985069" y="1669145"/>
          <a:ext cx="2708940" cy="160894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SITUADA</a:t>
          </a:r>
          <a:r>
            <a:rPr lang="en-US" sz="1900" kern="1200" dirty="0"/>
            <a:t>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la que </a:t>
          </a:r>
          <a:r>
            <a:rPr lang="en-US" sz="1900" kern="1200" dirty="0" err="1"/>
            <a:t>adoptan</a:t>
          </a:r>
          <a:r>
            <a:rPr lang="en-US" sz="1900" kern="1200" dirty="0"/>
            <a:t> las personas </a:t>
          </a:r>
          <a:r>
            <a:rPr lang="en-US" sz="1900" kern="1200" dirty="0" err="1"/>
            <a:t>en</a:t>
          </a:r>
          <a:r>
            <a:rPr lang="en-US" sz="1900" kern="1200" dirty="0"/>
            <a:t> </a:t>
          </a:r>
          <a:r>
            <a:rPr lang="en-US" sz="1900" kern="1200" dirty="0" err="1"/>
            <a:t>función</a:t>
          </a:r>
          <a:r>
            <a:rPr lang="en-US" sz="1900" kern="1200" dirty="0"/>
            <a:t> de </a:t>
          </a:r>
          <a:r>
            <a:rPr lang="en-US" sz="1900" kern="1200" dirty="0" err="1"/>
            <a:t>una</a:t>
          </a:r>
          <a:r>
            <a:rPr lang="en-US" sz="1900" kern="1200" dirty="0"/>
            <a:t> </a:t>
          </a:r>
          <a:r>
            <a:rPr lang="en-US" sz="1900" kern="1200" dirty="0" err="1"/>
            <a:t>situación</a:t>
          </a:r>
          <a:r>
            <a:rPr lang="en-US" sz="1900" kern="1200" dirty="0"/>
            <a:t> </a:t>
          </a:r>
          <a:r>
            <a:rPr lang="en-US" sz="1900" kern="1200" dirty="0" err="1"/>
            <a:t>concreta</a:t>
          </a:r>
          <a:r>
            <a:rPr lang="en-US" sz="1900" kern="1200" dirty="0"/>
            <a:t> </a:t>
          </a:r>
          <a:r>
            <a:rPr lang="en-US" sz="1900" kern="1200" dirty="0" err="1"/>
            <a:t>en</a:t>
          </a:r>
          <a:r>
            <a:rPr lang="en-US" sz="1900" kern="1200" dirty="0"/>
            <a:t> la que se </a:t>
          </a:r>
          <a:r>
            <a:rPr lang="en-US" sz="1900" kern="1200" dirty="0" err="1"/>
            <a:t>encuentran</a:t>
          </a:r>
          <a:endParaRPr lang="es-ES_tradnl" sz="1900" kern="1200" dirty="0"/>
        </a:p>
      </dsp:txBody>
      <dsp:txXfrm>
        <a:off x="985069" y="1669145"/>
        <a:ext cx="2708940" cy="1608946"/>
      </dsp:txXfrm>
    </dsp:sp>
    <dsp:sp modelId="{5AA9D08E-7A89-DF41-9CCA-6E669429B29A}">
      <dsp:nvSpPr>
        <dsp:cNvPr id="0" name=""/>
        <dsp:cNvSpPr/>
      </dsp:nvSpPr>
      <dsp:spPr>
        <a:xfrm>
          <a:off x="4104456" y="2194515"/>
          <a:ext cx="3201475" cy="160894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SUSTANTIVA</a:t>
          </a:r>
          <a:r>
            <a:rPr lang="en-US" sz="1900" kern="1200" dirty="0"/>
            <a:t>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forma de </a:t>
          </a:r>
          <a:r>
            <a:rPr lang="en-US" sz="1900" kern="1200" dirty="0" err="1"/>
            <a:t>pensar</a:t>
          </a:r>
          <a:r>
            <a:rPr lang="en-US" sz="1900" kern="1200" dirty="0"/>
            <a:t> de la persona </a:t>
          </a:r>
          <a:r>
            <a:rPr lang="en-US" sz="1900" kern="1200" dirty="0" err="1"/>
            <a:t>sobre</a:t>
          </a:r>
          <a:r>
            <a:rPr lang="en-US" sz="1900" kern="1200" dirty="0"/>
            <a:t> </a:t>
          </a:r>
          <a:r>
            <a:rPr lang="en-US" sz="1900" kern="1200" dirty="0" err="1"/>
            <a:t>sí</a:t>
          </a:r>
          <a:r>
            <a:rPr lang="en-US" sz="1900" kern="1200" dirty="0"/>
            <a:t> </a:t>
          </a:r>
          <a:r>
            <a:rPr lang="en-US" sz="1900" kern="1200" dirty="0" err="1"/>
            <a:t>misma</a:t>
          </a:r>
          <a:r>
            <a:rPr lang="en-US" sz="1900" kern="1200" dirty="0"/>
            <a:t>. Hay </a:t>
          </a:r>
          <a:r>
            <a:rPr lang="en-US" sz="1900" kern="1200" dirty="0" err="1"/>
            <a:t>actitudes</a:t>
          </a:r>
          <a:r>
            <a:rPr lang="en-US" sz="1900" kern="1200" dirty="0"/>
            <a:t> </a:t>
          </a:r>
          <a:r>
            <a:rPr lang="en-US" sz="1900" kern="1200" dirty="0" err="1"/>
            <a:t>profundas</a:t>
          </a:r>
          <a:r>
            <a:rPr lang="en-US" sz="1900" kern="1200" dirty="0"/>
            <a:t> </a:t>
          </a:r>
          <a:r>
            <a:rPr lang="en-US" sz="1900" kern="1200" dirty="0" err="1"/>
            <a:t>independientes</a:t>
          </a:r>
          <a:r>
            <a:rPr lang="en-US" sz="1900" kern="1200" dirty="0"/>
            <a:t> del </a:t>
          </a:r>
          <a:r>
            <a:rPr lang="en-US" sz="1900" kern="1200" dirty="0" err="1"/>
            <a:t>contexto</a:t>
          </a:r>
          <a:r>
            <a:rPr lang="en-US" sz="1900" kern="1200" dirty="0"/>
            <a:t>. </a:t>
          </a:r>
          <a:endParaRPr lang="es-ES_tradnl" sz="1900" kern="1200" dirty="0"/>
        </a:p>
      </dsp:txBody>
      <dsp:txXfrm>
        <a:off x="4104456" y="2194515"/>
        <a:ext cx="3201475" cy="160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06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8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9011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5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082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25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4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92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4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54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51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100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D869-171F-4367-A2A7-9FB094B1102F}" type="datetimeFigureOut">
              <a:rPr lang="es-CO" smtClean="0"/>
              <a:t>6/06/18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B573-2AB9-4F98-BA6E-2F683A702AD9}" type="slidenum">
              <a:rPr lang="es-CO" smtClean="0"/>
              <a:t>‹Nr.›</a:t>
            </a:fld>
            <a:endParaRPr lang="es-CO"/>
          </a:p>
        </p:txBody>
      </p:sp>
      <p:sp>
        <p:nvSpPr>
          <p:cNvPr id="7" name="object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328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4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252536" y="1124744"/>
            <a:ext cx="8208912" cy="5214441"/>
          </a:xfrm>
        </p:spPr>
        <p:txBody>
          <a:bodyPr>
            <a:noAutofit/>
          </a:bodyPr>
          <a:lstStyle/>
          <a:p>
            <a:pPr marL="119087" marR="85292">
              <a:lnSpc>
                <a:spcPts val="3420"/>
              </a:lnSpc>
              <a:spcBef>
                <a:spcPts val="171"/>
              </a:spcBef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El Ethos del Directivo Docente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COORDINADOR</a:t>
            </a: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/>
            </a:r>
            <a:b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/>
            </a:r>
            <a:b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/>
            </a:r>
            <a:b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/>
            </a:r>
            <a:b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/>
            </a:r>
            <a:b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sz="2800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Javier Bermúdez Aponte</a:t>
            </a:r>
            <a:br>
              <a:rPr lang="es-CO" sz="2800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sz="2000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Maestría </a:t>
            </a:r>
            <a:r>
              <a:rPr lang="es-CO" sz="2000" b="1" spc="0" dirty="0">
                <a:solidFill>
                  <a:schemeClr val="tx2">
                    <a:lumMod val="75000"/>
                  </a:schemeClr>
                </a:solidFill>
                <a:cs typeface="Verdana"/>
              </a:rPr>
              <a:t>en </a:t>
            </a:r>
            <a:r>
              <a:rPr lang="es-CO" sz="2000" b="1" spc="9" dirty="0">
                <a:solidFill>
                  <a:schemeClr val="tx2">
                    <a:lumMod val="75000"/>
                  </a:schemeClr>
                </a:solidFill>
                <a:cs typeface="Verdana"/>
              </a:rPr>
              <a:t>D</a:t>
            </a:r>
            <a:r>
              <a:rPr lang="es-CO" sz="2000" b="1" spc="0" dirty="0">
                <a:solidFill>
                  <a:schemeClr val="tx2">
                    <a:lumMod val="75000"/>
                  </a:schemeClr>
                </a:solidFill>
                <a:cs typeface="Verdana"/>
              </a:rPr>
              <a:t>irección</a:t>
            </a:r>
            <a:r>
              <a:rPr lang="es-CO" sz="2000" b="1" spc="-19" dirty="0">
                <a:solidFill>
                  <a:schemeClr val="tx2">
                    <a:lumMod val="75000"/>
                  </a:schemeClr>
                </a:solidFill>
                <a:cs typeface="Verdana"/>
              </a:rPr>
              <a:t> </a:t>
            </a:r>
            <a:r>
              <a:rPr lang="es-CO" sz="2000" b="1" spc="0" dirty="0">
                <a:solidFill>
                  <a:schemeClr val="tx2">
                    <a:lumMod val="75000"/>
                  </a:schemeClr>
                </a:solidFill>
                <a:cs typeface="Verdana"/>
              </a:rPr>
              <a:t>y</a:t>
            </a:r>
            <a:r>
              <a:rPr lang="es-CO" sz="2000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 Gestión de Instituciones Educativas</a:t>
            </a:r>
            <a:r>
              <a:rPr lang="es-CO" sz="1600" b="1" dirty="0">
                <a:latin typeface="Verdana"/>
                <a:cs typeface="Verdana"/>
              </a:rPr>
              <a:t/>
            </a:r>
            <a:br>
              <a:rPr lang="es-CO" sz="1600" b="1" dirty="0">
                <a:latin typeface="Verdana"/>
                <a:cs typeface="Verdana"/>
              </a:rPr>
            </a:b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50005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Recapitulando…</a:t>
            </a:r>
            <a:endParaRPr lang="es-ES_tradnl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98928584"/>
              </p:ext>
            </p:extLst>
          </p:nvPr>
        </p:nvGraphicFramePr>
        <p:xfrm>
          <a:off x="107504" y="1397000"/>
          <a:ext cx="777686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6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393419900"/>
              </p:ext>
            </p:extLst>
          </p:nvPr>
        </p:nvGraphicFramePr>
        <p:xfrm>
          <a:off x="0" y="0"/>
          <a:ext cx="80283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89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16632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Identidad</a:t>
            </a:r>
            <a:r>
              <a:rPr lang="es-CO" sz="2500" dirty="0">
                <a:latin typeface="+mj-lt"/>
              </a:rPr>
              <a:t> </a:t>
            </a:r>
            <a:endParaRPr lang="es-CO" sz="2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65384611"/>
              </p:ext>
            </p:extLst>
          </p:nvPr>
        </p:nvGraphicFramePr>
        <p:xfrm>
          <a:off x="359532" y="1052736"/>
          <a:ext cx="73088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16513"/>
              </p:ext>
            </p:extLst>
          </p:nvPr>
        </p:nvGraphicFramePr>
        <p:xfrm>
          <a:off x="0" y="116632"/>
          <a:ext cx="7740352" cy="6731865"/>
        </p:xfrm>
        <a:graphic>
          <a:graphicData uri="http://schemas.openxmlformats.org/drawingml/2006/table">
            <a:tbl>
              <a:tblPr/>
              <a:tblGrid>
                <a:gridCol w="3870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0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216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DIMENSIÓN PERSONAL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DIMENSIÓN PROFESIONAL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2089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Motivaciones: aquello que anima e impulsa a desarrollar el trabajo escolar.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Vocación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concepto que tiene de su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profesión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interés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por seguir </a:t>
                      </a:r>
                      <a:r>
                        <a:rPr lang="es-ES_tradnl" sz="1600" b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mejorando, 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amor por el trabajo, entrega.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1454">
                <a:tc>
                  <a:txBody>
                    <a:bodyPr/>
                    <a:lstStyle/>
                    <a:p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Autopercepción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personal: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valoración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sí mismas, reconocimientos de sus cualidades, defectos</a:t>
                      </a:r>
                      <a:r>
                        <a:rPr lang="es-ES_tradnl" sz="1600" b="0" baseline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 habilidades.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Competencia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pedagógica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habilidades y destrezas para la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y desarrollo del trabajo en</a:t>
                      </a:r>
                      <a:r>
                        <a:rPr lang="es-ES_tradnl" sz="1600" b="0" baseline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 aula, </a:t>
                      </a:r>
                      <a:r>
                        <a:rPr lang="es-ES_tradnl" sz="1600" b="0" noProof="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fundamentación</a:t>
                      </a:r>
                      <a:r>
                        <a:rPr lang="es-ES_tradnl" sz="1600" b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_tradnl" sz="1600" b="0" noProof="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pedagógica</a:t>
                      </a:r>
                      <a:r>
                        <a:rPr lang="es-ES_tradnl" sz="1600" b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s-ES_tradnl" sz="1600" b="0" noProof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0858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Sociabilidad: capacidad para comunicarse y relacionarse asertivamente con los otros.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Competencia administrativa: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planeación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del trabajo,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recursos,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0606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Afectividad: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expresión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s-ES_tradnl" sz="1600" b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sentimientos,</a:t>
                      </a:r>
                      <a:r>
                        <a:rPr lang="es-ES_tradnl" sz="1600" b="0" baseline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_tradnl" sz="1600" b="0" noProof="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comprensión</a:t>
                      </a:r>
                      <a:r>
                        <a:rPr lang="es-ES_tradnl" sz="1600" b="0" noProof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del otro,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vincularidad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sentimientos que afloran el trabajo.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Relaciones interpersonales: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relación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con padres de familia, docentes, otros directivos y estudiantes.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0858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Temores: lo que les asusta, preocupa, produce angustia e incertidumbre.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Autopercepción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profesional: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cómo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 ven a sí mismos como profesionales de la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3824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Espiritualidad: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manifestación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su trascendencia y creencias religiosas.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b="0" noProof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3824">
                <a:tc>
                  <a:txBody>
                    <a:bodyPr/>
                    <a:lstStyle/>
                    <a:p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Valores: principios que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guían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su comportamiento y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relación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con los </a:t>
                      </a:r>
                      <a:r>
                        <a:rPr lang="es-ES_tradnl" sz="1600" b="0" noProof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demás</a:t>
                      </a:r>
                      <a:r>
                        <a:rPr lang="es-ES_tradnl" sz="1600" b="0" noProof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b="0" noProof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10514946"/>
              </p:ext>
            </p:extLst>
          </p:nvPr>
        </p:nvGraphicFramePr>
        <p:xfrm>
          <a:off x="251520" y="476672"/>
          <a:ext cx="82089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252536" y="125760"/>
            <a:ext cx="8229600" cy="1143000"/>
          </a:xfrm>
        </p:spPr>
        <p:txBody>
          <a:bodyPr/>
          <a:lstStyle/>
          <a:p>
            <a:r>
              <a:rPr lang="es-ES_tradnl" dirty="0" smtClean="0"/>
              <a:t>Todo lo anterior nos lleva a…</a:t>
            </a:r>
            <a:endParaRPr lang="es-ES_tradnl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14542234"/>
              </p:ext>
            </p:extLst>
          </p:nvPr>
        </p:nvGraphicFramePr>
        <p:xfrm>
          <a:off x="395536" y="1397000"/>
          <a:ext cx="734481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3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24593181"/>
              </p:ext>
            </p:extLst>
          </p:nvPr>
        </p:nvGraphicFramePr>
        <p:xfrm>
          <a:off x="-1116632" y="0"/>
          <a:ext cx="100091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48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30671" y="116632"/>
            <a:ext cx="7812360" cy="50851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la tarea de informar y la de formar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el determinismo de la herencia y los influjos del medio ambiente 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la </a:t>
            </a:r>
            <a:r>
              <a:rPr lang="es-ES" sz="2000" dirty="0" err="1"/>
              <a:t>hetero</a:t>
            </a:r>
            <a:r>
              <a:rPr lang="es-ES" sz="2000" dirty="0"/>
              <a:t> – y la auto – educación 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 smtClean="0"/>
              <a:t>La </a:t>
            </a:r>
            <a:r>
              <a:rPr lang="es-ES" sz="2000" dirty="0"/>
              <a:t>educación entre el propósito manipulador y la acción liberadora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racionalidad y </a:t>
            </a:r>
            <a:r>
              <a:rPr lang="es-ES" sz="2000" dirty="0" smtClean="0"/>
              <a:t>afectividad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la obediencia y la libertad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la actividad intelectual y la actividad amorosa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el servir a los intereses del individuo o a los de la sociedad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 smtClean="0"/>
              <a:t>La </a:t>
            </a:r>
            <a:r>
              <a:rPr lang="es-ES" sz="2000" dirty="0"/>
              <a:t>educación entre el futuro y el presente del educando</a:t>
            </a:r>
            <a:endParaRPr lang="es-ES_tradnl" sz="2000" dirty="0"/>
          </a:p>
          <a:p>
            <a:pPr lvl="0">
              <a:lnSpc>
                <a:spcPct val="17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s-ES" sz="2000" dirty="0"/>
              <a:t>La educación entre el deber y el derecho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61761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49088599"/>
              </p:ext>
            </p:extLst>
          </p:nvPr>
        </p:nvGraphicFramePr>
        <p:xfrm>
          <a:off x="395536" y="1961456"/>
          <a:ext cx="72728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Marcador de contenido"/>
          <p:cNvSpPr txBox="1">
            <a:spLocks/>
          </p:cNvSpPr>
          <p:nvPr/>
        </p:nvSpPr>
        <p:spPr>
          <a:xfrm>
            <a:off x="179512" y="6093296"/>
            <a:ext cx="7344816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_tradnl" sz="1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987" y="629816"/>
            <a:ext cx="7221905" cy="1143000"/>
          </a:xfrm>
        </p:spPr>
        <p:txBody>
          <a:bodyPr>
            <a:noAutofit/>
          </a:bodyPr>
          <a:lstStyle/>
          <a:p>
            <a:r>
              <a:rPr lang="es-ES_tradnl" sz="2400" dirty="0"/>
              <a:t>Entender la COORDINACIÓN como un arte puede suponer también reconocer que es una actividad ética, pues se transmiten modelos y valores que guían el conocimiento práctico y la </a:t>
            </a:r>
            <a:r>
              <a:rPr lang="es-ES_tradnl" sz="2400" dirty="0" smtClean="0"/>
              <a:t>acción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4498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7211144" cy="1143000"/>
          </a:xfrm>
        </p:spPr>
        <p:txBody>
          <a:bodyPr/>
          <a:lstStyle/>
          <a:p>
            <a:r>
              <a:rPr lang="es-ES_tradnl" dirty="0"/>
              <a:t>Para </a:t>
            </a:r>
            <a:r>
              <a:rPr lang="es-ES_tradnl" dirty="0" smtClean="0"/>
              <a:t>concluir y discutir</a:t>
            </a:r>
            <a:r>
              <a:rPr lang="es-ES_tradnl" dirty="0"/>
              <a:t>…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000000"/>
                </a:solidFill>
                <a:latin typeface="Times" charset="0"/>
              </a:rPr>
              <a:t> </a:t>
            </a:r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21910021"/>
              </p:ext>
            </p:extLst>
          </p:nvPr>
        </p:nvGraphicFramePr>
        <p:xfrm>
          <a:off x="0" y="692696"/>
          <a:ext cx="7812360" cy="616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14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 que espera…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/>
          <a:lstStyle/>
          <a:p>
            <a:r>
              <a:rPr lang="es-ES_tradnl" dirty="0" smtClean="0"/>
              <a:t>Identidad del coordinador</a:t>
            </a:r>
          </a:p>
          <a:p>
            <a:r>
              <a:rPr lang="es-ES_tradnl" dirty="0" smtClean="0"/>
              <a:t>Cualidades éticas y profesionales</a:t>
            </a:r>
          </a:p>
          <a:p>
            <a:r>
              <a:rPr lang="es-ES_tradnl" dirty="0" smtClean="0"/>
              <a:t>Políticas y legislación</a:t>
            </a:r>
          </a:p>
          <a:p>
            <a:r>
              <a:rPr lang="es-ES_tradnl" dirty="0" smtClean="0"/>
              <a:t>Reconocimiento social y académico</a:t>
            </a:r>
          </a:p>
          <a:p>
            <a:r>
              <a:rPr lang="es-ES_tradnl" dirty="0" smtClean="0"/>
              <a:t>Políticas de bienestar, estímulo, formación y actualización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3659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416824" cy="6222553"/>
          </a:xfrm>
        </p:spPr>
        <p:txBody>
          <a:bodyPr>
            <a:noAutofit/>
          </a:bodyPr>
          <a:lstStyle/>
          <a:p>
            <a:pPr algn="l" fontAlgn="base"/>
            <a:r>
              <a:rPr lang="es-ES" sz="2000" b="1" dirty="0" smtClean="0"/>
              <a:t>Referencias</a:t>
            </a:r>
            <a:r>
              <a:rPr lang="es-ES_tradnl" sz="2000" dirty="0"/>
              <a:t> </a:t>
            </a:r>
            <a:r>
              <a:rPr lang="es-ES_tradnl" sz="1600" dirty="0"/>
              <a:t/>
            </a:r>
            <a:br>
              <a:rPr lang="es-ES_tradnl" sz="1600" dirty="0"/>
            </a:br>
            <a:r>
              <a:rPr lang="es-ES" sz="1600" dirty="0"/>
              <a:t>Altarejos, F. (1988). Educación y voluntad. En R. Alvira. </a:t>
            </a:r>
            <a:r>
              <a:rPr lang="es-ES" sz="1600" i="1" dirty="0"/>
              <a:t>Dimensiones de la voluntad</a:t>
            </a:r>
            <a:r>
              <a:rPr lang="es-ES" sz="1600" dirty="0"/>
              <a:t> (pp. 99-113). Madrid: Dossat.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Altarejos, F. (2010). </a:t>
            </a:r>
            <a:r>
              <a:rPr lang="es-ES" sz="1600" i="1" dirty="0"/>
              <a:t>Subjetividad y educación</a:t>
            </a:r>
            <a:r>
              <a:rPr lang="es-ES" sz="1600" dirty="0"/>
              <a:t>. Pamplona: Eunsa.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Altarejos, F., Ibáñez-Martín, J., Jordán, J. &amp; Gonzalo, J. (2003). </a:t>
            </a:r>
            <a:r>
              <a:rPr lang="es-ES" sz="1600" i="1" dirty="0"/>
              <a:t>Ética docente</a:t>
            </a:r>
            <a:r>
              <a:rPr lang="es-ES" sz="1600" dirty="0"/>
              <a:t>. Barcelona: Ariel.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Aristóteles (2010). </a:t>
            </a:r>
            <a:r>
              <a:rPr lang="es-ES" sz="1600" i="1" dirty="0"/>
              <a:t>Ética a Nicómaco</a:t>
            </a:r>
            <a:r>
              <a:rPr lang="es-ES" sz="1600" dirty="0"/>
              <a:t>. Madrid: Mestas Ediciones.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Esquivias, J. (2014). </a:t>
            </a:r>
            <a:r>
              <a:rPr lang="es-ES" sz="1600" i="1" dirty="0"/>
              <a:t>Acerca del “ethos” profesional del directivo universitario: un enfoque antropológico para dirigir en la universidad</a:t>
            </a:r>
            <a:r>
              <a:rPr lang="es-ES" sz="1600" dirty="0"/>
              <a:t>. Pamplona: Eunsa.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Millán-Puelles, A. (1980). Discurso de recepción del académico de número. En V. García 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" sz="1600" dirty="0"/>
              <a:t>Yarza, I. (1986). Sobre la praxis aristotélica. </a:t>
            </a:r>
            <a:r>
              <a:rPr lang="es-ES" sz="1600" i="1" dirty="0"/>
              <a:t>Anuario Filosófico</a:t>
            </a:r>
            <a:r>
              <a:rPr lang="es-ES" sz="1600" dirty="0"/>
              <a:t>, 19: 135-143.</a:t>
            </a:r>
            <a:r>
              <a:rPr lang="es-ES_tradnl" sz="1600" dirty="0"/>
              <a:t> </a:t>
            </a:r>
            <a:br>
              <a:rPr lang="es-ES_tradnl" sz="1600" dirty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/>
              <a:t/>
            </a:r>
            <a:br>
              <a:rPr lang="es-ES_tradnl" sz="1600" dirty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/>
              <a:t/>
            </a:r>
            <a:br>
              <a:rPr lang="es-ES_tradnl" sz="1600" dirty="0"/>
            </a:br>
            <a:r>
              <a:rPr lang="es-CO" sz="1600" b="1" dirty="0">
                <a:latin typeface="Verdana"/>
                <a:cs typeface="Verdana"/>
              </a:rPr>
              <a:t/>
            </a:r>
            <a:br>
              <a:rPr lang="es-CO" sz="1600" b="1" dirty="0">
                <a:latin typeface="Verdana"/>
                <a:cs typeface="Verdana"/>
              </a:rPr>
            </a:br>
            <a:r>
              <a:rPr lang="es-CO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	</a:t>
            </a:r>
            <a:r>
              <a:rPr lang="es-CO" sz="3600" b="1" dirty="0" smtClean="0">
                <a:solidFill>
                  <a:schemeClr val="tx2">
                    <a:lumMod val="75000"/>
                  </a:schemeClr>
                </a:solidFill>
                <a:cs typeface="Verdana"/>
              </a:rPr>
              <a:t>Javier </a:t>
            </a:r>
            <a:r>
              <a:rPr lang="es-CO" sz="3600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Bermúdez Aponte</a:t>
            </a:r>
            <a:br>
              <a:rPr lang="es-CO" sz="3600" b="1" dirty="0">
                <a:solidFill>
                  <a:schemeClr val="tx2">
                    <a:lumMod val="75000"/>
                  </a:schemeClr>
                </a:solidFill>
                <a:cs typeface="Verdana"/>
              </a:rPr>
            </a:br>
            <a:r>
              <a:rPr lang="es-CO" sz="3600" b="1" dirty="0">
                <a:solidFill>
                  <a:schemeClr val="tx2">
                    <a:lumMod val="75000"/>
                  </a:schemeClr>
                </a:solidFill>
                <a:cs typeface="Verdana"/>
              </a:rPr>
              <a:t>javier.bermudez@unisabana.edu.co</a:t>
            </a: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10641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20415386"/>
              </p:ext>
            </p:extLst>
          </p:nvPr>
        </p:nvGraphicFramePr>
        <p:xfrm>
          <a:off x="179512" y="620688"/>
          <a:ext cx="74523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45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11144" cy="864096"/>
          </a:xfrm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2">
                    <a:lumMod val="75000"/>
                  </a:schemeClr>
                </a:solidFill>
              </a:rPr>
              <a:t>Consideraciones previas </a:t>
            </a:r>
            <a:r>
              <a:rPr lang="es-CO" sz="3200" b="1">
                <a:solidFill>
                  <a:schemeClr val="tx2">
                    <a:lumMod val="75000"/>
                  </a:schemeClr>
                </a:solidFill>
              </a:rPr>
              <a:t>al Ethos</a:t>
            </a:r>
            <a:endParaRPr lang="es-CO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7520" y="1363080"/>
            <a:ext cx="7067128" cy="5112568"/>
          </a:xfrm>
        </p:spPr>
        <p:txBody>
          <a:bodyPr>
            <a:normAutofit/>
          </a:bodyPr>
          <a:lstStyle/>
          <a:p>
            <a:r>
              <a:rPr lang="es-CO" sz="2400" dirty="0"/>
              <a:t>La Educación es una </a:t>
            </a:r>
            <a:r>
              <a:rPr lang="es-CO" sz="2400" u="sng" dirty="0"/>
              <a:t>tarea ética</a:t>
            </a:r>
            <a:r>
              <a:rPr lang="es-CO" sz="2400" dirty="0"/>
              <a:t>: un quehacer humano y humanizador</a:t>
            </a:r>
          </a:p>
          <a:p>
            <a:r>
              <a:rPr lang="es-CO" sz="2400" dirty="0"/>
              <a:t>La persona a lo largo de su existencia, ‘se hace’ a sí mismo, y necesita de alguien que lo guíe y acompañe</a:t>
            </a:r>
          </a:p>
          <a:p>
            <a:r>
              <a:rPr lang="es-ES" sz="2400" u="sng" dirty="0"/>
              <a:t>Se educa por lo que se es </a:t>
            </a:r>
            <a:r>
              <a:rPr lang="es-ES" sz="2400" dirty="0"/>
              <a:t>y por lo que se hace, más que por lo que se </a:t>
            </a:r>
            <a:r>
              <a:rPr lang="es-ES" sz="2400" dirty="0" smtClean="0"/>
              <a:t>dice</a:t>
            </a:r>
            <a:endParaRPr lang="es-CO" sz="2400" dirty="0"/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71038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/>
          <p:nvPr/>
        </p:nvSpPr>
        <p:spPr>
          <a:xfrm>
            <a:off x="-18075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89708021"/>
              </p:ext>
            </p:extLst>
          </p:nvPr>
        </p:nvGraphicFramePr>
        <p:xfrm>
          <a:off x="-276599" y="561021"/>
          <a:ext cx="7920880" cy="530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562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65903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69828"/>
              </p:ext>
            </p:extLst>
          </p:nvPr>
        </p:nvGraphicFramePr>
        <p:xfrm>
          <a:off x="1313892" y="17521"/>
          <a:ext cx="5184576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3" imgW="4572000" imgH="3429000" progId="PowerPoint.Slide.8">
                  <p:embed/>
                </p:oleObj>
              </mc:Choice>
              <mc:Fallback>
                <p:oleObj r:id="rId3" imgW="4572000" imgH="3429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892" y="17521"/>
                        <a:ext cx="5184576" cy="5544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72008" y="5675820"/>
            <a:ext cx="7668344" cy="99354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ES_tradnl" sz="1100" dirty="0">
                <a:latin typeface="Arial" charset="0"/>
                <a:ea typeface="Arial" charset="0"/>
                <a:cs typeface="Arial" charset="0"/>
              </a:rPr>
              <a:t>Lo primero que debe hacer el educador, como profesional de la enseñanza, es conseguir que su propia tarea sea un acto ético: debe actuar éticamente, como persona que se dirige a personas y dar a esa relación recíproca que se establece un sentido moralmente bueno: ha de ser un acto personal bueno, en sí y en sus consecuencias. Ha de ser un buen profesor, siendo un profesor bueno (</a:t>
            </a:r>
            <a:r>
              <a:rPr lang="es-ES_tradnl" sz="1100" dirty="0" smtClean="0">
                <a:latin typeface="Arial" charset="0"/>
                <a:ea typeface="Arial" charset="0"/>
                <a:cs typeface="Arial" charset="0"/>
              </a:rPr>
              <a:t>Cardona, 2001</a:t>
            </a:r>
            <a:r>
              <a:rPr lang="es-ES_tradnl" sz="1100" dirty="0">
                <a:latin typeface="Arial" charset="0"/>
                <a:ea typeface="Arial" charset="0"/>
                <a:cs typeface="Arial" charset="0"/>
              </a:rPr>
              <a:t>).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382344" y="5300527"/>
            <a:ext cx="223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Altarejos &amp; Naval, 2011, p.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33</a:t>
            </a:r>
            <a:endParaRPr lang="es-ES_tradnl" sz="1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7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575644615"/>
              </p:ext>
            </p:extLst>
          </p:nvPr>
        </p:nvGraphicFramePr>
        <p:xfrm>
          <a:off x="-144016" y="188640"/>
          <a:ext cx="93965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43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85655685"/>
              </p:ext>
            </p:extLst>
          </p:nvPr>
        </p:nvGraphicFramePr>
        <p:xfrm>
          <a:off x="0" y="476672"/>
          <a:ext cx="76683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5148064" y="6309320"/>
            <a:ext cx="2520280" cy="43204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sz="2000"/>
              <a:t>(</a:t>
            </a:r>
            <a:r>
              <a:rPr lang="es-ES_tradnl" sz="2000" dirty="0"/>
              <a:t>Altarejos &amp; Naval, 2004, p. 30).</a:t>
            </a:r>
          </a:p>
        </p:txBody>
      </p:sp>
    </p:spTree>
    <p:extLst>
      <p:ext uri="{BB962C8B-B14F-4D97-AF65-F5344CB8AC3E}">
        <p14:creationId xmlns:p14="http://schemas.microsoft.com/office/powerpoint/2010/main" val="135818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81716782"/>
              </p:ext>
            </p:extLst>
          </p:nvPr>
        </p:nvGraphicFramePr>
        <p:xfrm>
          <a:off x="107504" y="476672"/>
          <a:ext cx="75243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627784" y="631409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Parra, </a:t>
            </a:r>
            <a:r>
              <a:rPr lang="en-US" sz="1400" dirty="0" err="1"/>
              <a:t>Meneses</a:t>
            </a:r>
            <a:r>
              <a:rPr lang="en-US" sz="1400" dirty="0"/>
              <a:t>, Merizalde &amp; Rodríguez (2008, p. 35)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9701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919</Words>
  <Application>Microsoft Macintosh PowerPoint</Application>
  <PresentationFormat>Presentación en pantalla (4:3)</PresentationFormat>
  <Paragraphs>128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ArialMT</vt:lpstr>
      <vt:lpstr>Calibri</vt:lpstr>
      <vt:lpstr>Times</vt:lpstr>
      <vt:lpstr>Verdana</vt:lpstr>
      <vt:lpstr>Wingdings</vt:lpstr>
      <vt:lpstr>Tema de Office</vt:lpstr>
      <vt:lpstr>Office Theme</vt:lpstr>
      <vt:lpstr>PowerPoint.Slide.8</vt:lpstr>
      <vt:lpstr>El Ethos del Directivo Docente COORDINADOR     Javier Bermúdez Aponte Maestría en Dirección y Gestión de Instituciones Educativas </vt:lpstr>
      <vt:lpstr>Lo que espera…</vt:lpstr>
      <vt:lpstr>Presentación de PowerPoint</vt:lpstr>
      <vt:lpstr>Consideraciones previas al Ethos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Recapitulando…</vt:lpstr>
      <vt:lpstr>Presentación de PowerPoint</vt:lpstr>
      <vt:lpstr>Presentación de PowerPoint</vt:lpstr>
      <vt:lpstr>Presentación de PowerPoint</vt:lpstr>
      <vt:lpstr>Presentación de PowerPoint</vt:lpstr>
      <vt:lpstr>Todo lo anterior nos lleva a…</vt:lpstr>
      <vt:lpstr>Presentación de PowerPoint</vt:lpstr>
      <vt:lpstr>Presentación de PowerPoint</vt:lpstr>
      <vt:lpstr>Entender la COORDINACIÓN como un arte puede suponer también reconocer que es una actividad ética, pues se transmiten modelos y valores que guían el conocimiento práctico y la acción</vt:lpstr>
      <vt:lpstr>Para concluir y discutir…</vt:lpstr>
      <vt:lpstr>Referencias  Altarejos, F. (1988). Educación y voluntad. En R. Alvira. Dimensiones de la voluntad (pp. 99-113). Madrid: Dossat.  Altarejos, F. (2010). Subjetividad y educación. Pamplona: Eunsa.  Altarejos, F., Ibáñez-Martín, J., Jordán, J. &amp; Gonzalo, J. (2003). Ética docente. Barcelona: Ariel.  Aristóteles (2010). Ética a Nicómaco. Madrid: Mestas Ediciones.  Esquivias, J. (2014). Acerca del “ethos” profesional del directivo universitario: un enfoque antropológico para dirigir en la universidad. Pamplona: Eunsa.  Millán-Puelles, A. (1980). Discurso de recepción del académico de número. En V. García   Yarza, I. (1986). Sobre la praxis aristotélica. Anuario Filosófico, 19: 135-143.         Javier Bermúdez Aponte javier.bermudez@unisabana.edu.co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Maestría en Dirección y Gestión de Instituciones Educativas</dc:title>
  <dc:creator>Jose Omar Castaño Leon</dc:creator>
  <cp:lastModifiedBy>Jose Javier Bermudez Aponte</cp:lastModifiedBy>
  <cp:revision>55</cp:revision>
  <dcterms:created xsi:type="dcterms:W3CDTF">2016-10-05T20:31:38Z</dcterms:created>
  <dcterms:modified xsi:type="dcterms:W3CDTF">2018-06-06T16:27:12Z</dcterms:modified>
</cp:coreProperties>
</file>